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  <p:sldMasterId id="2147483675" r:id="rId2"/>
    <p:sldMasterId id="2147483676" r:id="rId3"/>
  </p:sldMasterIdLst>
  <p:notesMasterIdLst>
    <p:notesMasterId r:id="rId30"/>
  </p:notesMasterIdLst>
  <p:sldIdLst>
    <p:sldId id="257" r:id="rId4"/>
    <p:sldId id="258" r:id="rId5"/>
    <p:sldId id="279" r:id="rId6"/>
    <p:sldId id="282" r:id="rId7"/>
    <p:sldId id="283" r:id="rId8"/>
    <p:sldId id="286" r:id="rId9"/>
    <p:sldId id="284" r:id="rId10"/>
    <p:sldId id="287" r:id="rId11"/>
    <p:sldId id="281" r:id="rId12"/>
    <p:sldId id="274" r:id="rId13"/>
    <p:sldId id="259" r:id="rId14"/>
    <p:sldId id="292" r:id="rId15"/>
    <p:sldId id="289" r:id="rId16"/>
    <p:sldId id="291" r:id="rId17"/>
    <p:sldId id="290" r:id="rId18"/>
    <p:sldId id="288" r:id="rId19"/>
    <p:sldId id="285" r:id="rId20"/>
    <p:sldId id="280" r:id="rId21"/>
    <p:sldId id="294" r:id="rId22"/>
    <p:sldId id="295" r:id="rId23"/>
    <p:sldId id="296" r:id="rId24"/>
    <p:sldId id="298" r:id="rId25"/>
    <p:sldId id="299" r:id="rId26"/>
    <p:sldId id="297" r:id="rId27"/>
    <p:sldId id="272" r:id="rId28"/>
    <p:sldId id="27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o Sarati" initials="RS" lastIdx="3" clrIdx="0">
    <p:extLst>
      <p:ext uri="{19B8F6BF-5375-455C-9EA6-DF929625EA0E}">
        <p15:presenceInfo xmlns:p15="http://schemas.microsoft.com/office/powerpoint/2012/main" userId="086302121a4df1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82222" autoAdjust="0"/>
  </p:normalViewPr>
  <p:slideViewPr>
    <p:cSldViewPr snapToGrid="0">
      <p:cViewPr varScale="1">
        <p:scale>
          <a:sx n="98" d="100"/>
          <a:sy n="98" d="100"/>
        </p:scale>
        <p:origin x="11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FEEFA-E044-4312-A8FB-77140FBBA23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C973BE3-EEB6-4AE7-B203-A9E863A142B1}">
      <dgm:prSet phldrT="[Text]"/>
      <dgm:spPr/>
      <dgm:t>
        <a:bodyPr/>
        <a:lstStyle/>
        <a:p>
          <a:r>
            <a:rPr lang="it-IT" b="1" i="0" dirty="0"/>
            <a:t>Machine learning</a:t>
          </a:r>
        </a:p>
      </dgm:t>
    </dgm:pt>
    <dgm:pt modelId="{62314699-9AFE-4193-A572-CB80B61D9BC8}" type="parTrans" cxnId="{7FA180B0-92BF-4524-9268-FA904DE12BDC}">
      <dgm:prSet/>
      <dgm:spPr/>
      <dgm:t>
        <a:bodyPr/>
        <a:lstStyle/>
        <a:p>
          <a:endParaRPr lang="it-IT"/>
        </a:p>
      </dgm:t>
    </dgm:pt>
    <dgm:pt modelId="{7ADF9297-E6EA-48CF-BE2C-122FF219E932}" type="sibTrans" cxnId="{7FA180B0-92BF-4524-9268-FA904DE12BDC}">
      <dgm:prSet/>
      <dgm:spPr/>
      <dgm:t>
        <a:bodyPr/>
        <a:lstStyle/>
        <a:p>
          <a:endParaRPr lang="it-IT"/>
        </a:p>
      </dgm:t>
    </dgm:pt>
    <dgm:pt modelId="{406544F8-2929-4779-9098-EE746733022B}">
      <dgm:prSet phldrT="[Text]"/>
      <dgm:spPr/>
      <dgm:t>
        <a:bodyPr/>
        <a:lstStyle/>
        <a:p>
          <a:r>
            <a:rPr lang="it-IT" b="1" dirty="0"/>
            <a:t>Supervised Learning</a:t>
          </a:r>
        </a:p>
      </dgm:t>
    </dgm:pt>
    <dgm:pt modelId="{570749A1-0A65-4367-ADF4-8F46958B20BC}" type="parTrans" cxnId="{EB6DECB3-88B3-4B77-ADA8-37FF604719FF}">
      <dgm:prSet/>
      <dgm:spPr/>
      <dgm:t>
        <a:bodyPr/>
        <a:lstStyle/>
        <a:p>
          <a:endParaRPr lang="it-IT"/>
        </a:p>
      </dgm:t>
    </dgm:pt>
    <dgm:pt modelId="{A5E9FD08-FEEA-472F-8479-DD91677F7466}" type="sibTrans" cxnId="{EB6DECB3-88B3-4B77-ADA8-37FF604719FF}">
      <dgm:prSet/>
      <dgm:spPr/>
      <dgm:t>
        <a:bodyPr/>
        <a:lstStyle/>
        <a:p>
          <a:endParaRPr lang="it-IT"/>
        </a:p>
      </dgm:t>
    </dgm:pt>
    <dgm:pt modelId="{218D3E10-8741-4510-A524-364CF6EE461E}">
      <dgm:prSet phldrT="[Text]"/>
      <dgm:spPr/>
      <dgm:t>
        <a:bodyPr/>
        <a:lstStyle/>
        <a:p>
          <a:r>
            <a:rPr lang="it-IT" dirty="0"/>
            <a:t>Classification</a:t>
          </a:r>
        </a:p>
      </dgm:t>
    </dgm:pt>
    <dgm:pt modelId="{9419EEFA-C85C-4F42-A494-B131E9952ACA}" type="parTrans" cxnId="{3E8DA38C-71DC-457B-A647-FC77458420E7}">
      <dgm:prSet/>
      <dgm:spPr/>
      <dgm:t>
        <a:bodyPr/>
        <a:lstStyle/>
        <a:p>
          <a:endParaRPr lang="it-IT"/>
        </a:p>
      </dgm:t>
    </dgm:pt>
    <dgm:pt modelId="{652B5708-CCD5-4356-A2C1-00BFD28CB0CB}" type="sibTrans" cxnId="{3E8DA38C-71DC-457B-A647-FC77458420E7}">
      <dgm:prSet/>
      <dgm:spPr/>
      <dgm:t>
        <a:bodyPr/>
        <a:lstStyle/>
        <a:p>
          <a:endParaRPr lang="it-IT"/>
        </a:p>
      </dgm:t>
    </dgm:pt>
    <dgm:pt modelId="{66E8BF1E-152F-4A04-8B21-6D22939B82D2}">
      <dgm:prSet phldrT="[Text]"/>
      <dgm:spPr/>
      <dgm:t>
        <a:bodyPr/>
        <a:lstStyle/>
        <a:p>
          <a:r>
            <a:rPr lang="it-IT" dirty="0"/>
            <a:t>Regression</a:t>
          </a:r>
        </a:p>
      </dgm:t>
    </dgm:pt>
    <dgm:pt modelId="{BF0C8B9B-2715-4A2B-A9CB-8A57793EF46A}" type="parTrans" cxnId="{2E35B5A9-B868-44DB-8E03-2988FACDF909}">
      <dgm:prSet/>
      <dgm:spPr/>
      <dgm:t>
        <a:bodyPr/>
        <a:lstStyle/>
        <a:p>
          <a:endParaRPr lang="it-IT"/>
        </a:p>
      </dgm:t>
    </dgm:pt>
    <dgm:pt modelId="{72FB0A07-19B0-4743-B937-76BD1E8A7EF3}" type="sibTrans" cxnId="{2E35B5A9-B868-44DB-8E03-2988FACDF909}">
      <dgm:prSet/>
      <dgm:spPr/>
      <dgm:t>
        <a:bodyPr/>
        <a:lstStyle/>
        <a:p>
          <a:endParaRPr lang="it-IT"/>
        </a:p>
      </dgm:t>
    </dgm:pt>
    <dgm:pt modelId="{8E0AD134-A8ED-4347-BD22-6BCB09D98765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Unsupervised Learning</a:t>
          </a:r>
        </a:p>
      </dgm:t>
    </dgm:pt>
    <dgm:pt modelId="{F7097046-A93C-4200-B252-E7A2108225AC}" type="parTrans" cxnId="{2D2CF6DD-F7D4-40CA-8936-01FD9E645B9C}">
      <dgm:prSet/>
      <dgm:spPr/>
      <dgm:t>
        <a:bodyPr/>
        <a:lstStyle/>
        <a:p>
          <a:endParaRPr lang="it-IT"/>
        </a:p>
      </dgm:t>
    </dgm:pt>
    <dgm:pt modelId="{40138E62-6FE3-42A8-BB9F-E7651839BCB3}" type="sibTrans" cxnId="{2D2CF6DD-F7D4-40CA-8936-01FD9E645B9C}">
      <dgm:prSet/>
      <dgm:spPr/>
      <dgm:t>
        <a:bodyPr/>
        <a:lstStyle/>
        <a:p>
          <a:endParaRPr lang="it-IT"/>
        </a:p>
      </dgm:t>
    </dgm:pt>
    <dgm:pt modelId="{38432FE9-BCD6-4F07-8622-FDD2B771A99A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30480" tIns="30480" rIns="30480" bIns="3048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Clustering</a:t>
          </a:r>
        </a:p>
      </dgm:t>
    </dgm:pt>
    <dgm:pt modelId="{94824F21-EC1D-4762-9C0C-6230B8DC0A78}" type="parTrans" cxnId="{BB0C43A7-6FF4-4428-BE0A-480DA825F305}">
      <dgm:prSet/>
      <dgm:spPr/>
      <dgm:t>
        <a:bodyPr/>
        <a:lstStyle/>
        <a:p>
          <a:endParaRPr lang="it-IT"/>
        </a:p>
      </dgm:t>
    </dgm:pt>
    <dgm:pt modelId="{2EEA0DCF-58AA-4569-B590-B397719FB23C}" type="sibTrans" cxnId="{BB0C43A7-6FF4-4428-BE0A-480DA825F305}">
      <dgm:prSet/>
      <dgm:spPr/>
      <dgm:t>
        <a:bodyPr/>
        <a:lstStyle/>
        <a:p>
          <a:endParaRPr lang="it-IT"/>
        </a:p>
      </dgm:t>
    </dgm:pt>
    <dgm:pt modelId="{A544FBE1-4188-4782-90A5-AE2C19BBA41C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KNN (K-Nearest Neighbors)</a:t>
          </a:r>
          <a:br>
            <a:rPr lang="it-IT" dirty="0"/>
          </a:br>
          <a:r>
            <a:rPr lang="it-IT" dirty="0"/>
            <a:t>Regressione Logistica</a:t>
          </a:r>
          <a:br>
            <a:rPr lang="it-IT" dirty="0"/>
          </a:br>
          <a:r>
            <a:rPr lang="it-IT" dirty="0"/>
            <a:t>SVM (Support Vector Machine)</a:t>
          </a:r>
        </a:p>
      </dgm:t>
    </dgm:pt>
    <dgm:pt modelId="{9490FF3E-EC19-431E-B529-7CFF6D1BFD70}" type="parTrans" cxnId="{87CC5934-4154-4536-9CAD-F0582CB95F80}">
      <dgm:prSet/>
      <dgm:spPr/>
      <dgm:t>
        <a:bodyPr/>
        <a:lstStyle/>
        <a:p>
          <a:endParaRPr lang="it-IT"/>
        </a:p>
      </dgm:t>
    </dgm:pt>
    <dgm:pt modelId="{5ED2B768-DEC1-492A-91D1-0EEB470EFDB3}" type="sibTrans" cxnId="{87CC5934-4154-4536-9CAD-F0582CB95F80}">
      <dgm:prSet/>
      <dgm:spPr/>
      <dgm:t>
        <a:bodyPr/>
        <a:lstStyle/>
        <a:p>
          <a:endParaRPr lang="it-IT"/>
        </a:p>
      </dgm:t>
    </dgm:pt>
    <dgm:pt modelId="{0DB419D7-6C83-42D3-8EE2-1B5D420CF3DC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Linear Regression</a:t>
          </a:r>
          <a:br>
            <a:rPr lang="it-IT" dirty="0"/>
          </a:br>
          <a:r>
            <a:rPr lang="it-IT" dirty="0"/>
            <a:t>Multi Regression</a:t>
          </a:r>
          <a:br>
            <a:rPr lang="it-IT" dirty="0"/>
          </a:br>
          <a:r>
            <a:rPr lang="it-IT" dirty="0"/>
            <a:t>Decision Tree</a:t>
          </a:r>
          <a:br>
            <a:rPr lang="it-IT" dirty="0"/>
          </a:br>
          <a:r>
            <a:rPr lang="it-IT" dirty="0"/>
            <a:t>Random Forests</a:t>
          </a:r>
          <a:br>
            <a:rPr lang="it-IT" dirty="0"/>
          </a:br>
          <a:r>
            <a:rPr lang="it-IT" dirty="0"/>
            <a:t>ANN (Artificial Neural Network)</a:t>
          </a:r>
        </a:p>
      </dgm:t>
    </dgm:pt>
    <dgm:pt modelId="{849B6F1F-47AB-4B02-B179-E4211C091174}" type="parTrans" cxnId="{ACCCE4C0-025B-4E8D-9868-2DB2FFE58751}">
      <dgm:prSet/>
      <dgm:spPr/>
      <dgm:t>
        <a:bodyPr/>
        <a:lstStyle/>
        <a:p>
          <a:endParaRPr lang="it-IT"/>
        </a:p>
      </dgm:t>
    </dgm:pt>
    <dgm:pt modelId="{CBBE47CA-10B1-406C-8F14-DEA91A6FA843}" type="sibTrans" cxnId="{ACCCE4C0-025B-4E8D-9868-2DB2FFE58751}">
      <dgm:prSet/>
      <dgm:spPr/>
      <dgm:t>
        <a:bodyPr/>
        <a:lstStyle/>
        <a:p>
          <a:endParaRPr lang="it-IT"/>
        </a:p>
      </dgm:t>
    </dgm:pt>
    <dgm:pt modelId="{E379208C-2E18-43C2-B623-82D8E42E326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Clustering</a:t>
          </a:r>
          <a:br>
            <a:rPr lang="it-IT" dirty="0"/>
          </a:br>
          <a:r>
            <a:rPr lang="it-IT" dirty="0"/>
            <a:t>Clustering Gerarchico</a:t>
          </a:r>
          <a:br>
            <a:rPr lang="it-IT" dirty="0"/>
          </a:br>
          <a:r>
            <a:rPr lang="it-IT" dirty="0"/>
            <a:t>DB-Scan</a:t>
          </a:r>
          <a:br>
            <a:rPr lang="it-IT" dirty="0"/>
          </a:br>
          <a:r>
            <a:rPr lang="it-IT" dirty="0"/>
            <a:t>ANN</a:t>
          </a:r>
        </a:p>
      </dgm:t>
    </dgm:pt>
    <dgm:pt modelId="{A08657D4-45A0-4294-A1A9-EF7030D142D1}" type="parTrans" cxnId="{54BFD50F-3982-4BC9-B5F3-FDEFA36C10C2}">
      <dgm:prSet/>
      <dgm:spPr/>
      <dgm:t>
        <a:bodyPr/>
        <a:lstStyle/>
        <a:p>
          <a:endParaRPr lang="it-IT"/>
        </a:p>
      </dgm:t>
    </dgm:pt>
    <dgm:pt modelId="{F0E10A04-103E-4F9A-821B-4626587CE66B}" type="sibTrans" cxnId="{54BFD50F-3982-4BC9-B5F3-FDEFA36C10C2}">
      <dgm:prSet/>
      <dgm:spPr/>
      <dgm:t>
        <a:bodyPr/>
        <a:lstStyle/>
        <a:p>
          <a:endParaRPr lang="it-IT"/>
        </a:p>
      </dgm:t>
    </dgm:pt>
    <dgm:pt modelId="{1927C387-14AA-4017-B21E-881E6FEE6F4E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30480" tIns="30480" rIns="30480" bIns="3048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Association</a:t>
          </a:r>
        </a:p>
      </dgm:t>
    </dgm:pt>
    <dgm:pt modelId="{410C645E-71C0-473E-A150-F7D7D10ECF48}" type="parTrans" cxnId="{6B9AC85F-9DCB-42F9-AE2C-C49915C9FF3A}">
      <dgm:prSet/>
      <dgm:spPr/>
      <dgm:t>
        <a:bodyPr/>
        <a:lstStyle/>
        <a:p>
          <a:endParaRPr lang="it-IT"/>
        </a:p>
      </dgm:t>
    </dgm:pt>
    <dgm:pt modelId="{B4874111-E6E3-4EB1-8EBA-B4134D083D08}" type="sibTrans" cxnId="{6B9AC85F-9DCB-42F9-AE2C-C49915C9FF3A}">
      <dgm:prSet/>
      <dgm:spPr/>
      <dgm:t>
        <a:bodyPr/>
        <a:lstStyle/>
        <a:p>
          <a:endParaRPr lang="it-IT"/>
        </a:p>
      </dgm:t>
    </dgm:pt>
    <dgm:pt modelId="{191C6710-9831-45AD-9C00-B5E09357A112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30480" tIns="30480" rIns="30480" bIns="3048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Apriori</a:t>
          </a:r>
          <a:b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Eclat</a:t>
          </a:r>
          <a:b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FP-Growth</a:t>
          </a:r>
        </a:p>
      </dgm:t>
    </dgm:pt>
    <dgm:pt modelId="{2964A273-7421-4C7F-8EC8-01FC8212817C}" type="parTrans" cxnId="{3DC05FE5-94F9-47C3-9EFB-AB9C3F13BADB}">
      <dgm:prSet/>
      <dgm:spPr/>
      <dgm:t>
        <a:bodyPr/>
        <a:lstStyle/>
        <a:p>
          <a:endParaRPr lang="it-IT"/>
        </a:p>
      </dgm:t>
    </dgm:pt>
    <dgm:pt modelId="{B5916E3C-8A95-4B7E-9896-A173615A7B24}" type="sibTrans" cxnId="{3DC05FE5-94F9-47C3-9EFB-AB9C3F13BADB}">
      <dgm:prSet/>
      <dgm:spPr/>
      <dgm:t>
        <a:bodyPr/>
        <a:lstStyle/>
        <a:p>
          <a:endParaRPr lang="it-IT"/>
        </a:p>
      </dgm:t>
    </dgm:pt>
    <dgm:pt modelId="{CE944F4F-06A5-4B19-AF52-A28C09F62850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30480" tIns="30480" rIns="30480" bIns="3048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Reinforcement Learning</a:t>
          </a:r>
        </a:p>
      </dgm:t>
    </dgm:pt>
    <dgm:pt modelId="{012765ED-D55F-47CD-B9F8-7BDAEF00307D}" type="parTrans" cxnId="{1C1FBF54-2A2C-4BA4-9CAE-EC0D0328ED54}">
      <dgm:prSet/>
      <dgm:spPr/>
      <dgm:t>
        <a:bodyPr/>
        <a:lstStyle/>
        <a:p>
          <a:endParaRPr lang="it-IT"/>
        </a:p>
      </dgm:t>
    </dgm:pt>
    <dgm:pt modelId="{25F9079F-71E8-4D7D-BC8E-DCC85CED3FC9}" type="sibTrans" cxnId="{1C1FBF54-2A2C-4BA4-9CAE-EC0D0328ED54}">
      <dgm:prSet/>
      <dgm:spPr/>
      <dgm:t>
        <a:bodyPr/>
        <a:lstStyle/>
        <a:p>
          <a:endParaRPr lang="it-IT"/>
        </a:p>
      </dgm:t>
    </dgm:pt>
    <dgm:pt modelId="{8C0D2BD0-D424-45B9-88D8-8A539C10E518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30480" tIns="30480" rIns="30480" bIns="3048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...</a:t>
          </a:r>
        </a:p>
      </dgm:t>
    </dgm:pt>
    <dgm:pt modelId="{507D1C7E-58E5-45EE-ACA6-58C17AC12083}" type="parTrans" cxnId="{7B616367-E896-4E11-A751-E48862720DB2}">
      <dgm:prSet/>
      <dgm:spPr/>
      <dgm:t>
        <a:bodyPr/>
        <a:lstStyle/>
        <a:p>
          <a:endParaRPr lang="it-IT"/>
        </a:p>
      </dgm:t>
    </dgm:pt>
    <dgm:pt modelId="{9C9EB373-91DC-422E-830B-0FE7ECB111DE}" type="sibTrans" cxnId="{7B616367-E896-4E11-A751-E48862720DB2}">
      <dgm:prSet/>
      <dgm:spPr/>
      <dgm:t>
        <a:bodyPr/>
        <a:lstStyle/>
        <a:p>
          <a:endParaRPr lang="it-IT"/>
        </a:p>
      </dgm:t>
    </dgm:pt>
    <dgm:pt modelId="{795BD113-F99B-4D62-8192-66F1FE8A7A90}" type="pres">
      <dgm:prSet presAssocID="{E81FEEFA-E044-4312-A8FB-77140FBBA23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3AB36C-3B71-4D46-AE34-DF0F8350C29D}" type="pres">
      <dgm:prSet presAssocID="{1C973BE3-EEB6-4AE7-B203-A9E863A142B1}" presName="hierRoot1" presStyleCnt="0"/>
      <dgm:spPr/>
    </dgm:pt>
    <dgm:pt modelId="{BF944D1F-D8ED-43F0-A7E5-7FCBEC7BFB92}" type="pres">
      <dgm:prSet presAssocID="{1C973BE3-EEB6-4AE7-B203-A9E863A142B1}" presName="composite" presStyleCnt="0"/>
      <dgm:spPr/>
    </dgm:pt>
    <dgm:pt modelId="{57EC965B-5A35-4F09-8A53-17C63D2D59C5}" type="pres">
      <dgm:prSet presAssocID="{1C973BE3-EEB6-4AE7-B203-A9E863A142B1}" presName="background" presStyleLbl="node0" presStyleIdx="0" presStyleCnt="1"/>
      <dgm:spPr/>
    </dgm:pt>
    <dgm:pt modelId="{3B54879F-B046-403C-9FBA-A29421F902F4}" type="pres">
      <dgm:prSet presAssocID="{1C973BE3-EEB6-4AE7-B203-A9E863A142B1}" presName="text" presStyleLbl="fgAcc0" presStyleIdx="0" presStyleCnt="1" custScaleX="188917" custLinFactNeighborX="-844">
        <dgm:presLayoutVars>
          <dgm:chPref val="3"/>
        </dgm:presLayoutVars>
      </dgm:prSet>
      <dgm:spPr/>
    </dgm:pt>
    <dgm:pt modelId="{83C4D92E-AE1C-4CDA-9CE3-CA2FD4A6C7FA}" type="pres">
      <dgm:prSet presAssocID="{1C973BE3-EEB6-4AE7-B203-A9E863A142B1}" presName="hierChild2" presStyleCnt="0"/>
      <dgm:spPr/>
    </dgm:pt>
    <dgm:pt modelId="{979521A0-F230-4C3F-B453-DE2760D5CAF1}" type="pres">
      <dgm:prSet presAssocID="{570749A1-0A65-4367-ADF4-8F46958B20BC}" presName="Name10" presStyleLbl="parChTrans1D2" presStyleIdx="0" presStyleCnt="4"/>
      <dgm:spPr/>
    </dgm:pt>
    <dgm:pt modelId="{460667BA-9490-4574-A453-6821F449A9BD}" type="pres">
      <dgm:prSet presAssocID="{406544F8-2929-4779-9098-EE746733022B}" presName="hierRoot2" presStyleCnt="0"/>
      <dgm:spPr/>
    </dgm:pt>
    <dgm:pt modelId="{2E3E6B32-C5B3-4843-B6EB-EACA363D3211}" type="pres">
      <dgm:prSet presAssocID="{406544F8-2929-4779-9098-EE746733022B}" presName="composite2" presStyleCnt="0"/>
      <dgm:spPr/>
    </dgm:pt>
    <dgm:pt modelId="{A2038747-912D-4683-B9C5-753B9830D954}" type="pres">
      <dgm:prSet presAssocID="{406544F8-2929-4779-9098-EE746733022B}" presName="background2" presStyleLbl="node2" presStyleIdx="0" presStyleCnt="4"/>
      <dgm:spPr/>
    </dgm:pt>
    <dgm:pt modelId="{A41F9E7B-5F6F-4E05-8369-EFD4E3AD36DA}" type="pres">
      <dgm:prSet presAssocID="{406544F8-2929-4779-9098-EE746733022B}" presName="text2" presStyleLbl="fgAcc2" presStyleIdx="0" presStyleCnt="4" custScaleX="115991">
        <dgm:presLayoutVars>
          <dgm:chPref val="3"/>
        </dgm:presLayoutVars>
      </dgm:prSet>
      <dgm:spPr/>
    </dgm:pt>
    <dgm:pt modelId="{83FE7246-7B1A-4051-ACDE-87B18098F9F6}" type="pres">
      <dgm:prSet presAssocID="{406544F8-2929-4779-9098-EE746733022B}" presName="hierChild3" presStyleCnt="0"/>
      <dgm:spPr/>
    </dgm:pt>
    <dgm:pt modelId="{B4B54804-DD99-47A4-A3D5-049B850ED75C}" type="pres">
      <dgm:prSet presAssocID="{9419EEFA-C85C-4F42-A494-B131E9952ACA}" presName="Name17" presStyleLbl="parChTrans1D3" presStyleIdx="0" presStyleCnt="4"/>
      <dgm:spPr/>
    </dgm:pt>
    <dgm:pt modelId="{EB3B26D2-6D63-4540-A509-BBEFB9CBA9BC}" type="pres">
      <dgm:prSet presAssocID="{218D3E10-8741-4510-A524-364CF6EE461E}" presName="hierRoot3" presStyleCnt="0"/>
      <dgm:spPr/>
    </dgm:pt>
    <dgm:pt modelId="{8825388C-4E30-4ADE-A4B4-17C55D6957EA}" type="pres">
      <dgm:prSet presAssocID="{218D3E10-8741-4510-A524-364CF6EE461E}" presName="composite3" presStyleCnt="0"/>
      <dgm:spPr/>
    </dgm:pt>
    <dgm:pt modelId="{F60C41FF-BC9A-4A38-91B1-63494E4184AC}" type="pres">
      <dgm:prSet presAssocID="{218D3E10-8741-4510-A524-364CF6EE461E}" presName="background3" presStyleLbl="node3" presStyleIdx="0" presStyleCnt="4"/>
      <dgm:spPr/>
    </dgm:pt>
    <dgm:pt modelId="{9A5D64DB-9618-43F3-BB7B-77B44507ACD5}" type="pres">
      <dgm:prSet presAssocID="{218D3E10-8741-4510-A524-364CF6EE461E}" presName="text3" presStyleLbl="fgAcc3" presStyleIdx="0" presStyleCnt="4">
        <dgm:presLayoutVars>
          <dgm:chPref val="3"/>
        </dgm:presLayoutVars>
      </dgm:prSet>
      <dgm:spPr/>
    </dgm:pt>
    <dgm:pt modelId="{7A3C6EDF-8657-4C75-B694-32CB20E1C2DD}" type="pres">
      <dgm:prSet presAssocID="{218D3E10-8741-4510-A524-364CF6EE461E}" presName="hierChild4" presStyleCnt="0"/>
      <dgm:spPr/>
    </dgm:pt>
    <dgm:pt modelId="{4FFFC785-3936-4C01-8FF1-DEAD48269839}" type="pres">
      <dgm:prSet presAssocID="{9490FF3E-EC19-431E-B529-7CFF6D1BFD70}" presName="Name23" presStyleLbl="parChTrans1D4" presStyleIdx="0" presStyleCnt="4"/>
      <dgm:spPr/>
    </dgm:pt>
    <dgm:pt modelId="{5250B535-6860-4ECA-87EA-60377B2C5A64}" type="pres">
      <dgm:prSet presAssocID="{A544FBE1-4188-4782-90A5-AE2C19BBA41C}" presName="hierRoot4" presStyleCnt="0"/>
      <dgm:spPr/>
    </dgm:pt>
    <dgm:pt modelId="{6F7EC8C3-5FA7-4129-B595-8A8DE0B36EB1}" type="pres">
      <dgm:prSet presAssocID="{A544FBE1-4188-4782-90A5-AE2C19BBA41C}" presName="composite4" presStyleCnt="0"/>
      <dgm:spPr/>
    </dgm:pt>
    <dgm:pt modelId="{73C0FDE1-3F78-411B-9B75-851CD630AD43}" type="pres">
      <dgm:prSet presAssocID="{A544FBE1-4188-4782-90A5-AE2C19BBA41C}" presName="background4" presStyleLbl="node4" presStyleIdx="0" presStyleCnt="4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</dgm:pt>
    <dgm:pt modelId="{4716691A-9567-4654-B58B-2396D600374D}" type="pres">
      <dgm:prSet presAssocID="{A544FBE1-4188-4782-90A5-AE2C19BBA41C}" presName="text4" presStyleLbl="fgAcc4" presStyleIdx="0" presStyleCnt="4" custScaleX="253016">
        <dgm:presLayoutVars>
          <dgm:chPref val="3"/>
        </dgm:presLayoutVars>
      </dgm:prSet>
      <dgm:spPr/>
    </dgm:pt>
    <dgm:pt modelId="{3F3B8899-527E-40A1-8FA1-DBF10E684A45}" type="pres">
      <dgm:prSet presAssocID="{A544FBE1-4188-4782-90A5-AE2C19BBA41C}" presName="hierChild5" presStyleCnt="0"/>
      <dgm:spPr/>
    </dgm:pt>
    <dgm:pt modelId="{B6D9B076-CAC4-412A-BD93-46C86ECDD0FE}" type="pres">
      <dgm:prSet presAssocID="{BF0C8B9B-2715-4A2B-A9CB-8A57793EF46A}" presName="Name17" presStyleLbl="parChTrans1D3" presStyleIdx="1" presStyleCnt="4"/>
      <dgm:spPr/>
    </dgm:pt>
    <dgm:pt modelId="{9E67A000-CC1B-41E3-8896-661CBFBA341C}" type="pres">
      <dgm:prSet presAssocID="{66E8BF1E-152F-4A04-8B21-6D22939B82D2}" presName="hierRoot3" presStyleCnt="0"/>
      <dgm:spPr/>
    </dgm:pt>
    <dgm:pt modelId="{4B4FEA7E-720D-4126-A5E4-23EBF3EBE8B9}" type="pres">
      <dgm:prSet presAssocID="{66E8BF1E-152F-4A04-8B21-6D22939B82D2}" presName="composite3" presStyleCnt="0"/>
      <dgm:spPr/>
    </dgm:pt>
    <dgm:pt modelId="{C3B1F629-0893-40C4-A44D-7AA2A42CF37A}" type="pres">
      <dgm:prSet presAssocID="{66E8BF1E-152F-4A04-8B21-6D22939B82D2}" presName="background3" presStyleLbl="node3" presStyleIdx="1" presStyleCnt="4"/>
      <dgm:spPr/>
    </dgm:pt>
    <dgm:pt modelId="{F28CE0A0-F0F4-433F-8F53-285295E71E60}" type="pres">
      <dgm:prSet presAssocID="{66E8BF1E-152F-4A04-8B21-6D22939B82D2}" presName="text3" presStyleLbl="fgAcc3" presStyleIdx="1" presStyleCnt="4">
        <dgm:presLayoutVars>
          <dgm:chPref val="3"/>
        </dgm:presLayoutVars>
      </dgm:prSet>
      <dgm:spPr/>
    </dgm:pt>
    <dgm:pt modelId="{FC5162C1-0DD8-4395-872B-C85F9D6C619C}" type="pres">
      <dgm:prSet presAssocID="{66E8BF1E-152F-4A04-8B21-6D22939B82D2}" presName="hierChild4" presStyleCnt="0"/>
      <dgm:spPr/>
    </dgm:pt>
    <dgm:pt modelId="{98A78FA7-874C-4E65-9017-899E3448DC27}" type="pres">
      <dgm:prSet presAssocID="{849B6F1F-47AB-4B02-B179-E4211C091174}" presName="Name23" presStyleLbl="parChTrans1D4" presStyleIdx="1" presStyleCnt="4"/>
      <dgm:spPr/>
    </dgm:pt>
    <dgm:pt modelId="{415C8AFC-02E2-45FE-95CC-15E72CD94547}" type="pres">
      <dgm:prSet presAssocID="{0DB419D7-6C83-42D3-8EE2-1B5D420CF3DC}" presName="hierRoot4" presStyleCnt="0"/>
      <dgm:spPr/>
    </dgm:pt>
    <dgm:pt modelId="{3DDB0DC2-1FB4-450C-BD2F-E95CA8655F1D}" type="pres">
      <dgm:prSet presAssocID="{0DB419D7-6C83-42D3-8EE2-1B5D420CF3DC}" presName="composite4" presStyleCnt="0"/>
      <dgm:spPr/>
    </dgm:pt>
    <dgm:pt modelId="{C8C3CEF4-E3A4-42C0-8744-64489485D0F5}" type="pres">
      <dgm:prSet presAssocID="{0DB419D7-6C83-42D3-8EE2-1B5D420CF3DC}" presName="background4" presStyleLbl="node4" presStyleIdx="1" presStyleCnt="4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</dgm:pt>
    <dgm:pt modelId="{F6DC8B94-A957-4267-8369-B126C2456238}" type="pres">
      <dgm:prSet presAssocID="{0DB419D7-6C83-42D3-8EE2-1B5D420CF3DC}" presName="text4" presStyleLbl="fgAcc4" presStyleIdx="1" presStyleCnt="4" custScaleX="176731">
        <dgm:presLayoutVars>
          <dgm:chPref val="3"/>
        </dgm:presLayoutVars>
      </dgm:prSet>
      <dgm:spPr/>
    </dgm:pt>
    <dgm:pt modelId="{FC4B6771-3BF5-4971-A279-3B43812DD957}" type="pres">
      <dgm:prSet presAssocID="{0DB419D7-6C83-42D3-8EE2-1B5D420CF3DC}" presName="hierChild5" presStyleCnt="0"/>
      <dgm:spPr/>
    </dgm:pt>
    <dgm:pt modelId="{0859FE91-DE2A-4219-961C-F5923EAD184A}" type="pres">
      <dgm:prSet presAssocID="{F7097046-A93C-4200-B252-E7A2108225AC}" presName="Name10" presStyleLbl="parChTrans1D2" presStyleIdx="1" presStyleCnt="4"/>
      <dgm:spPr/>
    </dgm:pt>
    <dgm:pt modelId="{FCEBBCC0-E6A3-4A0F-8D23-1A16ABA8381D}" type="pres">
      <dgm:prSet presAssocID="{8E0AD134-A8ED-4347-BD22-6BCB09D98765}" presName="hierRoot2" presStyleCnt="0"/>
      <dgm:spPr/>
    </dgm:pt>
    <dgm:pt modelId="{60429307-9BF0-4F4C-8043-2D0C642268A9}" type="pres">
      <dgm:prSet presAssocID="{8E0AD134-A8ED-4347-BD22-6BCB09D98765}" presName="composite2" presStyleCnt="0"/>
      <dgm:spPr/>
    </dgm:pt>
    <dgm:pt modelId="{B1CEA1F5-BDAB-4DF9-8DD3-4C691E6B4F87}" type="pres">
      <dgm:prSet presAssocID="{8E0AD134-A8ED-4347-BD22-6BCB09D98765}" presName="background2" presStyleLbl="node2" presStyleIdx="1" presStyleCnt="4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</dgm:pt>
    <dgm:pt modelId="{FD64D747-33F4-4525-A195-12417B9BF2BC}" type="pres">
      <dgm:prSet presAssocID="{8E0AD134-A8ED-4347-BD22-6BCB09D98765}" presName="text2" presStyleLbl="fgAcc2" presStyleIdx="1" presStyleCnt="4" custScaleX="135004">
        <dgm:presLayoutVars>
          <dgm:chPref val="3"/>
        </dgm:presLayoutVars>
      </dgm:prSet>
      <dgm:spPr/>
    </dgm:pt>
    <dgm:pt modelId="{31D75654-8917-4E0F-9159-B9D91D314F42}" type="pres">
      <dgm:prSet presAssocID="{8E0AD134-A8ED-4347-BD22-6BCB09D98765}" presName="hierChild3" presStyleCnt="0"/>
      <dgm:spPr/>
    </dgm:pt>
    <dgm:pt modelId="{64F894CF-2A0F-44AF-94DB-22149E20DB5F}" type="pres">
      <dgm:prSet presAssocID="{94824F21-EC1D-4762-9C0C-6230B8DC0A78}" presName="Name17" presStyleLbl="parChTrans1D3" presStyleIdx="2" presStyleCnt="4"/>
      <dgm:spPr/>
    </dgm:pt>
    <dgm:pt modelId="{A6063AAE-9521-4320-B5E4-284DAB23AEF0}" type="pres">
      <dgm:prSet presAssocID="{38432FE9-BCD6-4F07-8622-FDD2B771A99A}" presName="hierRoot3" presStyleCnt="0"/>
      <dgm:spPr/>
    </dgm:pt>
    <dgm:pt modelId="{6D5B7EF2-A9DD-4046-949F-FE2BACD01E42}" type="pres">
      <dgm:prSet presAssocID="{38432FE9-BCD6-4F07-8622-FDD2B771A99A}" presName="composite3" presStyleCnt="0"/>
      <dgm:spPr/>
    </dgm:pt>
    <dgm:pt modelId="{E7D0501E-D0DB-41B7-B839-C62C2056A97F}" type="pres">
      <dgm:prSet presAssocID="{38432FE9-BCD6-4F07-8622-FDD2B771A99A}" presName="background3" presStyleLbl="node3" presStyleIdx="2" presStyleCnt="4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4986724" y="2173302"/>
          <a:ext cx="1051329" cy="667594"/>
        </a:xfrm>
        <a:prstGeom prst="roundRect">
          <a:avLst>
            <a:gd name="adj" fmla="val 10000"/>
          </a:avLst>
        </a:prstGeom>
        <a:ln/>
      </dgm:spPr>
    </dgm:pt>
    <dgm:pt modelId="{448965F7-9DD4-4228-8704-BF2468EF2335}" type="pres">
      <dgm:prSet presAssocID="{38432FE9-BCD6-4F07-8622-FDD2B771A99A}" presName="text3" presStyleLbl="fgAcc3" presStyleIdx="2" presStyleCnt="4">
        <dgm:presLayoutVars>
          <dgm:chPref val="3"/>
        </dgm:presLayoutVars>
      </dgm:prSet>
      <dgm:spPr>
        <a:xfrm>
          <a:off x="5103539" y="2284276"/>
          <a:ext cx="1051329" cy="667594"/>
        </a:xfrm>
        <a:prstGeom prst="roundRect">
          <a:avLst>
            <a:gd name="adj" fmla="val 10000"/>
          </a:avLst>
        </a:prstGeom>
      </dgm:spPr>
    </dgm:pt>
    <dgm:pt modelId="{088898EE-DB72-41D9-9A19-8F58F2E5C93B}" type="pres">
      <dgm:prSet presAssocID="{38432FE9-BCD6-4F07-8622-FDD2B771A99A}" presName="hierChild4" presStyleCnt="0"/>
      <dgm:spPr/>
    </dgm:pt>
    <dgm:pt modelId="{AE447A52-4D71-43B9-92CD-77E73A3EDD4F}" type="pres">
      <dgm:prSet presAssocID="{A08657D4-45A0-4294-A1A9-EF7030D142D1}" presName="Name23" presStyleLbl="parChTrans1D4" presStyleIdx="2" presStyleCnt="4"/>
      <dgm:spPr/>
    </dgm:pt>
    <dgm:pt modelId="{116E5A14-27AE-4966-A1F9-7A233BB2AA8D}" type="pres">
      <dgm:prSet presAssocID="{E379208C-2E18-43C2-B623-82D8E42E3265}" presName="hierRoot4" presStyleCnt="0"/>
      <dgm:spPr/>
    </dgm:pt>
    <dgm:pt modelId="{ED2D679F-4C22-4987-868F-F677C4593732}" type="pres">
      <dgm:prSet presAssocID="{E379208C-2E18-43C2-B623-82D8E42E3265}" presName="composite4" presStyleCnt="0"/>
      <dgm:spPr/>
    </dgm:pt>
    <dgm:pt modelId="{6F19751B-DDE0-48B5-8EA3-75384DD7CB08}" type="pres">
      <dgm:prSet presAssocID="{E379208C-2E18-43C2-B623-82D8E42E3265}" presName="background4" presStyleLbl="node4" presStyleIdx="2" presStyleCnt="4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xfrm>
          <a:off x="4830268" y="3069155"/>
          <a:ext cx="1018344" cy="646648"/>
        </a:xfrm>
        <a:prstGeom prst="roundRect">
          <a:avLst>
            <a:gd name="adj" fmla="val 10000"/>
          </a:avLst>
        </a:prstGeom>
        <a:ln/>
      </dgm:spPr>
    </dgm:pt>
    <dgm:pt modelId="{C7112E4C-8D5C-4692-AE9A-1549B1BC214E}" type="pres">
      <dgm:prSet presAssocID="{E379208C-2E18-43C2-B623-82D8E42E3265}" presName="text4" presStyleLbl="fgAcc4" presStyleIdx="2" presStyleCnt="4">
        <dgm:presLayoutVars>
          <dgm:chPref val="3"/>
        </dgm:presLayoutVars>
      </dgm:prSet>
      <dgm:spPr/>
    </dgm:pt>
    <dgm:pt modelId="{E856A4C3-606E-4E6E-A0A9-54BF00684930}" type="pres">
      <dgm:prSet presAssocID="{E379208C-2E18-43C2-B623-82D8E42E3265}" presName="hierChild5" presStyleCnt="0"/>
      <dgm:spPr/>
    </dgm:pt>
    <dgm:pt modelId="{A7EE8015-D612-459D-81B8-594BDD84C255}" type="pres">
      <dgm:prSet presAssocID="{410C645E-71C0-473E-A150-F7D7D10ECF48}" presName="Name17" presStyleLbl="parChTrans1D3" presStyleIdx="3" presStyleCnt="4"/>
      <dgm:spPr/>
    </dgm:pt>
    <dgm:pt modelId="{058A4DE3-F147-464A-BE29-56E312AC4D9D}" type="pres">
      <dgm:prSet presAssocID="{1927C387-14AA-4017-B21E-881E6FEE6F4E}" presName="hierRoot3" presStyleCnt="0"/>
      <dgm:spPr/>
    </dgm:pt>
    <dgm:pt modelId="{AA7F30F4-A1DC-45ED-B335-D949318D5A3F}" type="pres">
      <dgm:prSet presAssocID="{1927C387-14AA-4017-B21E-881E6FEE6F4E}" presName="composite3" presStyleCnt="0"/>
      <dgm:spPr/>
    </dgm:pt>
    <dgm:pt modelId="{34029838-9466-4480-9783-6607F5BEDEBE}" type="pres">
      <dgm:prSet presAssocID="{1927C387-14AA-4017-B21E-881E6FEE6F4E}" presName="background3" presStyleLbl="node3" presStyleIdx="3" presStyleCnt="4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6271682" y="2173302"/>
          <a:ext cx="1051329" cy="667594"/>
        </a:xfrm>
        <a:prstGeom prst="roundRect">
          <a:avLst>
            <a:gd name="adj" fmla="val 10000"/>
          </a:avLst>
        </a:prstGeom>
        <a:ln/>
      </dgm:spPr>
    </dgm:pt>
    <dgm:pt modelId="{355527EA-19D4-460F-BA4D-925D238191BF}" type="pres">
      <dgm:prSet presAssocID="{1927C387-14AA-4017-B21E-881E6FEE6F4E}" presName="text3" presStyleLbl="fgAcc3" presStyleIdx="3" presStyleCnt="4">
        <dgm:presLayoutVars>
          <dgm:chPref val="3"/>
        </dgm:presLayoutVars>
      </dgm:prSet>
      <dgm:spPr>
        <a:xfrm>
          <a:off x="6388497" y="2284276"/>
          <a:ext cx="1051329" cy="667594"/>
        </a:xfrm>
        <a:prstGeom prst="roundRect">
          <a:avLst>
            <a:gd name="adj" fmla="val 10000"/>
          </a:avLst>
        </a:prstGeom>
      </dgm:spPr>
    </dgm:pt>
    <dgm:pt modelId="{30D42C6B-A507-474B-A5C1-EA728DDB4270}" type="pres">
      <dgm:prSet presAssocID="{1927C387-14AA-4017-B21E-881E6FEE6F4E}" presName="hierChild4" presStyleCnt="0"/>
      <dgm:spPr/>
    </dgm:pt>
    <dgm:pt modelId="{B0011414-662D-4CA9-AC28-B6F83BFCB3CB}" type="pres">
      <dgm:prSet presAssocID="{2964A273-7421-4C7F-8EC8-01FC8212817C}" presName="Name23" presStyleLbl="parChTrans1D4" presStyleIdx="3" presStyleCnt="4"/>
      <dgm:spPr/>
    </dgm:pt>
    <dgm:pt modelId="{D81B1839-3236-41B2-ACB9-046E3A634CE8}" type="pres">
      <dgm:prSet presAssocID="{191C6710-9831-45AD-9C00-B5E09357A112}" presName="hierRoot4" presStyleCnt="0"/>
      <dgm:spPr/>
    </dgm:pt>
    <dgm:pt modelId="{CF36062B-5B40-4E4D-B16F-CE8EFA57719A}" type="pres">
      <dgm:prSet presAssocID="{191C6710-9831-45AD-9C00-B5E09357A112}" presName="composite4" presStyleCnt="0"/>
      <dgm:spPr/>
    </dgm:pt>
    <dgm:pt modelId="{32CF27CB-D186-45F4-A8C0-9FD419C6918B}" type="pres">
      <dgm:prSet presAssocID="{191C6710-9831-45AD-9C00-B5E09357A112}" presName="background4" presStyleLbl="node4" presStyleIdx="3" presStyleCnt="4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xfrm>
          <a:off x="6271682" y="3146658"/>
          <a:ext cx="1051329" cy="667594"/>
        </a:xfrm>
        <a:prstGeom prst="roundRect">
          <a:avLst>
            <a:gd name="adj" fmla="val 10000"/>
          </a:avLst>
        </a:prstGeom>
        <a:ln/>
      </dgm:spPr>
    </dgm:pt>
    <dgm:pt modelId="{B119B0A6-BAEC-4882-97D1-F213BBF402B1}" type="pres">
      <dgm:prSet presAssocID="{191C6710-9831-45AD-9C00-B5E09357A112}" presName="text4" presStyleLbl="fgAcc4" presStyleIdx="3" presStyleCnt="4">
        <dgm:presLayoutVars>
          <dgm:chPref val="3"/>
        </dgm:presLayoutVars>
      </dgm:prSet>
      <dgm:spPr>
        <a:xfrm>
          <a:off x="6388497" y="3257631"/>
          <a:ext cx="1051329" cy="667594"/>
        </a:xfrm>
        <a:prstGeom prst="roundRect">
          <a:avLst>
            <a:gd name="adj" fmla="val 10000"/>
          </a:avLst>
        </a:prstGeom>
      </dgm:spPr>
    </dgm:pt>
    <dgm:pt modelId="{B3BBC749-07CD-4628-A984-1CF649A967E9}" type="pres">
      <dgm:prSet presAssocID="{191C6710-9831-45AD-9C00-B5E09357A112}" presName="hierChild5" presStyleCnt="0"/>
      <dgm:spPr/>
    </dgm:pt>
    <dgm:pt modelId="{E0DB67A8-7B9C-42AD-B1B3-E38C4B34B1A9}" type="pres">
      <dgm:prSet presAssocID="{012765ED-D55F-47CD-B9F8-7BDAEF00307D}" presName="Name10" presStyleLbl="parChTrans1D2" presStyleIdx="2" presStyleCnt="4"/>
      <dgm:spPr/>
    </dgm:pt>
    <dgm:pt modelId="{01316FC3-9FCF-4BCE-BE44-959656376EEA}" type="pres">
      <dgm:prSet presAssocID="{CE944F4F-06A5-4B19-AF52-A28C09F62850}" presName="hierRoot2" presStyleCnt="0"/>
      <dgm:spPr/>
    </dgm:pt>
    <dgm:pt modelId="{6C2ED9C1-E228-4278-8A83-B768D8920549}" type="pres">
      <dgm:prSet presAssocID="{CE944F4F-06A5-4B19-AF52-A28C09F62850}" presName="composite2" presStyleCnt="0"/>
      <dgm:spPr/>
    </dgm:pt>
    <dgm:pt modelId="{A5AB7082-8743-4B81-882F-4123D50BA9F8}" type="pres">
      <dgm:prSet presAssocID="{CE944F4F-06A5-4B19-AF52-A28C09F62850}" presName="background2" presStyleLbl="node2" presStyleIdx="2" presStyleCnt="4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7011306" y="1211295"/>
          <a:ext cx="1037708" cy="658945"/>
        </a:xfrm>
        <a:prstGeom prst="roundRect">
          <a:avLst>
            <a:gd name="adj" fmla="val 10000"/>
          </a:avLst>
        </a:prstGeom>
        <a:ln/>
      </dgm:spPr>
    </dgm:pt>
    <dgm:pt modelId="{EF2A4BF2-BE3E-452B-A0AF-BE3E372EA162}" type="pres">
      <dgm:prSet presAssocID="{CE944F4F-06A5-4B19-AF52-A28C09F62850}" presName="text2" presStyleLbl="fgAcc2" presStyleIdx="2" presStyleCnt="4">
        <dgm:presLayoutVars>
          <dgm:chPref val="3"/>
        </dgm:presLayoutVars>
      </dgm:prSet>
      <dgm:spPr>
        <a:xfrm>
          <a:off x="7126607" y="1320831"/>
          <a:ext cx="1037708" cy="658945"/>
        </a:xfrm>
        <a:prstGeom prst="roundRect">
          <a:avLst>
            <a:gd name="adj" fmla="val 10000"/>
          </a:avLst>
        </a:prstGeom>
      </dgm:spPr>
    </dgm:pt>
    <dgm:pt modelId="{64EC4CB6-FF5A-4EFA-8032-43F9CB8C1121}" type="pres">
      <dgm:prSet presAssocID="{CE944F4F-06A5-4B19-AF52-A28C09F62850}" presName="hierChild3" presStyleCnt="0"/>
      <dgm:spPr/>
    </dgm:pt>
    <dgm:pt modelId="{4F5B62EB-A0C1-4E35-9A72-089319AB46EB}" type="pres">
      <dgm:prSet presAssocID="{507D1C7E-58E5-45EE-ACA6-58C17AC12083}" presName="Name10" presStyleLbl="parChTrans1D2" presStyleIdx="3" presStyleCnt="4"/>
      <dgm:spPr/>
    </dgm:pt>
    <dgm:pt modelId="{00CB54D9-F9E2-467B-BEE3-5D4B77EC1BB9}" type="pres">
      <dgm:prSet presAssocID="{8C0D2BD0-D424-45B9-88D8-8A539C10E518}" presName="hierRoot2" presStyleCnt="0"/>
      <dgm:spPr/>
    </dgm:pt>
    <dgm:pt modelId="{F0464EBA-23DC-4D8B-AAA9-F5C0F9741951}" type="pres">
      <dgm:prSet presAssocID="{8C0D2BD0-D424-45B9-88D8-8A539C10E518}" presName="composite2" presStyleCnt="0"/>
      <dgm:spPr/>
    </dgm:pt>
    <dgm:pt modelId="{D74DD430-9613-453C-BAC1-E480604A18A3}" type="pres">
      <dgm:prSet presAssocID="{8C0D2BD0-D424-45B9-88D8-8A539C10E518}" presName="background2" presStyleLbl="node2" presStyleIdx="3" presStyleCnt="4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7887331" y="1251637"/>
          <a:ext cx="989290" cy="628199"/>
        </a:xfrm>
        <a:prstGeom prst="roundRect">
          <a:avLst>
            <a:gd name="adj" fmla="val 10000"/>
          </a:avLst>
        </a:prstGeom>
        <a:ln/>
      </dgm:spPr>
    </dgm:pt>
    <dgm:pt modelId="{C4A9250D-2FE3-485B-A5C5-8D1FADA58C9D}" type="pres">
      <dgm:prSet presAssocID="{8C0D2BD0-D424-45B9-88D8-8A539C10E518}" presName="text2" presStyleLbl="fgAcc2" presStyleIdx="3" presStyleCnt="4">
        <dgm:presLayoutVars>
          <dgm:chPref val="3"/>
        </dgm:presLayoutVars>
      </dgm:prSet>
      <dgm:spPr>
        <a:xfrm>
          <a:off x="7997252" y="1356062"/>
          <a:ext cx="989290" cy="628199"/>
        </a:xfrm>
        <a:prstGeom prst="roundRect">
          <a:avLst>
            <a:gd name="adj" fmla="val 10000"/>
          </a:avLst>
        </a:prstGeom>
      </dgm:spPr>
    </dgm:pt>
    <dgm:pt modelId="{8F29EC45-2D5F-4DEF-8499-32CB256AB29A}" type="pres">
      <dgm:prSet presAssocID="{8C0D2BD0-D424-45B9-88D8-8A539C10E518}" presName="hierChild3" presStyleCnt="0"/>
      <dgm:spPr/>
    </dgm:pt>
  </dgm:ptLst>
  <dgm:cxnLst>
    <dgm:cxn modelId="{1D6A1701-3951-4F50-961C-640478DEF09D}" type="presOf" srcId="{191C6710-9831-45AD-9C00-B5E09357A112}" destId="{B119B0A6-BAEC-4882-97D1-F213BBF402B1}" srcOrd="0" destOrd="0" presId="urn:microsoft.com/office/officeart/2005/8/layout/hierarchy1"/>
    <dgm:cxn modelId="{E134E10E-68DD-4B7E-B680-A8127D00BBC5}" type="presOf" srcId="{F7097046-A93C-4200-B252-E7A2108225AC}" destId="{0859FE91-DE2A-4219-961C-F5923EAD184A}" srcOrd="0" destOrd="0" presId="urn:microsoft.com/office/officeart/2005/8/layout/hierarchy1"/>
    <dgm:cxn modelId="{54BFD50F-3982-4BC9-B5F3-FDEFA36C10C2}" srcId="{38432FE9-BCD6-4F07-8622-FDD2B771A99A}" destId="{E379208C-2E18-43C2-B623-82D8E42E3265}" srcOrd="0" destOrd="0" parTransId="{A08657D4-45A0-4294-A1A9-EF7030D142D1}" sibTransId="{F0E10A04-103E-4F9A-821B-4626587CE66B}"/>
    <dgm:cxn modelId="{D22C8C12-B20E-48FB-9D73-8645F7D45AE7}" type="presOf" srcId="{E81FEEFA-E044-4312-A8FB-77140FBBA230}" destId="{795BD113-F99B-4D62-8192-66F1FE8A7A90}" srcOrd="0" destOrd="0" presId="urn:microsoft.com/office/officeart/2005/8/layout/hierarchy1"/>
    <dgm:cxn modelId="{B9494B1C-02AD-4974-A7A1-D36A0268ED60}" type="presOf" srcId="{849B6F1F-47AB-4B02-B179-E4211C091174}" destId="{98A78FA7-874C-4E65-9017-899E3448DC27}" srcOrd="0" destOrd="0" presId="urn:microsoft.com/office/officeart/2005/8/layout/hierarchy1"/>
    <dgm:cxn modelId="{05A3E82C-BF9D-4E88-971E-0A1097BF954C}" type="presOf" srcId="{2964A273-7421-4C7F-8EC8-01FC8212817C}" destId="{B0011414-662D-4CA9-AC28-B6F83BFCB3CB}" srcOrd="0" destOrd="0" presId="urn:microsoft.com/office/officeart/2005/8/layout/hierarchy1"/>
    <dgm:cxn modelId="{53B3852D-DDBE-4EDF-924A-F8EDA6BAE046}" type="presOf" srcId="{E379208C-2E18-43C2-B623-82D8E42E3265}" destId="{C7112E4C-8D5C-4692-AE9A-1549B1BC214E}" srcOrd="0" destOrd="0" presId="urn:microsoft.com/office/officeart/2005/8/layout/hierarchy1"/>
    <dgm:cxn modelId="{B0B5BE2F-538C-4B33-871C-761FF02338A3}" type="presOf" srcId="{570749A1-0A65-4367-ADF4-8F46958B20BC}" destId="{979521A0-F230-4C3F-B453-DE2760D5CAF1}" srcOrd="0" destOrd="0" presId="urn:microsoft.com/office/officeart/2005/8/layout/hierarchy1"/>
    <dgm:cxn modelId="{87CC5934-4154-4536-9CAD-F0582CB95F80}" srcId="{218D3E10-8741-4510-A524-364CF6EE461E}" destId="{A544FBE1-4188-4782-90A5-AE2C19BBA41C}" srcOrd="0" destOrd="0" parTransId="{9490FF3E-EC19-431E-B529-7CFF6D1BFD70}" sibTransId="{5ED2B768-DEC1-492A-91D1-0EEB470EFDB3}"/>
    <dgm:cxn modelId="{1BBF5739-9C69-42E0-A1DE-8B16128B4424}" type="presOf" srcId="{38432FE9-BCD6-4F07-8622-FDD2B771A99A}" destId="{448965F7-9DD4-4228-8704-BF2468EF2335}" srcOrd="0" destOrd="0" presId="urn:microsoft.com/office/officeart/2005/8/layout/hierarchy1"/>
    <dgm:cxn modelId="{6B9AC85F-9DCB-42F9-AE2C-C49915C9FF3A}" srcId="{8E0AD134-A8ED-4347-BD22-6BCB09D98765}" destId="{1927C387-14AA-4017-B21E-881E6FEE6F4E}" srcOrd="1" destOrd="0" parTransId="{410C645E-71C0-473E-A150-F7D7D10ECF48}" sibTransId="{B4874111-E6E3-4EB1-8EBA-B4134D083D08}"/>
    <dgm:cxn modelId="{1F4B3D45-A411-440F-B82B-2A9970412EF8}" type="presOf" srcId="{1C973BE3-EEB6-4AE7-B203-A9E863A142B1}" destId="{3B54879F-B046-403C-9FBA-A29421F902F4}" srcOrd="0" destOrd="0" presId="urn:microsoft.com/office/officeart/2005/8/layout/hierarchy1"/>
    <dgm:cxn modelId="{7B616367-E896-4E11-A751-E48862720DB2}" srcId="{1C973BE3-EEB6-4AE7-B203-A9E863A142B1}" destId="{8C0D2BD0-D424-45B9-88D8-8A539C10E518}" srcOrd="3" destOrd="0" parTransId="{507D1C7E-58E5-45EE-ACA6-58C17AC12083}" sibTransId="{9C9EB373-91DC-422E-830B-0FE7ECB111DE}"/>
    <dgm:cxn modelId="{DBD3A76A-DD7D-4A34-863B-AC73ACEB1D25}" type="presOf" srcId="{A544FBE1-4188-4782-90A5-AE2C19BBA41C}" destId="{4716691A-9567-4654-B58B-2396D600374D}" srcOrd="0" destOrd="0" presId="urn:microsoft.com/office/officeart/2005/8/layout/hierarchy1"/>
    <dgm:cxn modelId="{DFBAAF6C-5E25-486A-9AC5-609BADE8DC4D}" type="presOf" srcId="{410C645E-71C0-473E-A150-F7D7D10ECF48}" destId="{A7EE8015-D612-459D-81B8-594BDD84C255}" srcOrd="0" destOrd="0" presId="urn:microsoft.com/office/officeart/2005/8/layout/hierarchy1"/>
    <dgm:cxn modelId="{1C1FBF54-2A2C-4BA4-9CAE-EC0D0328ED54}" srcId="{1C973BE3-EEB6-4AE7-B203-A9E863A142B1}" destId="{CE944F4F-06A5-4B19-AF52-A28C09F62850}" srcOrd="2" destOrd="0" parTransId="{012765ED-D55F-47CD-B9F8-7BDAEF00307D}" sibTransId="{25F9079F-71E8-4D7D-BC8E-DCC85CED3FC9}"/>
    <dgm:cxn modelId="{F9B8C755-A584-4BD0-A9F3-64FF877D954A}" type="presOf" srcId="{CE944F4F-06A5-4B19-AF52-A28C09F62850}" destId="{EF2A4BF2-BE3E-452B-A0AF-BE3E372EA162}" srcOrd="0" destOrd="0" presId="urn:microsoft.com/office/officeart/2005/8/layout/hierarchy1"/>
    <dgm:cxn modelId="{D58C357E-669C-4018-9FA8-0093D2A2CEFF}" type="presOf" srcId="{94824F21-EC1D-4762-9C0C-6230B8DC0A78}" destId="{64F894CF-2A0F-44AF-94DB-22149E20DB5F}" srcOrd="0" destOrd="0" presId="urn:microsoft.com/office/officeart/2005/8/layout/hierarchy1"/>
    <dgm:cxn modelId="{F613F688-4833-44CB-8215-A05B9BEADD0C}" type="presOf" srcId="{9419EEFA-C85C-4F42-A494-B131E9952ACA}" destId="{B4B54804-DD99-47A4-A3D5-049B850ED75C}" srcOrd="0" destOrd="0" presId="urn:microsoft.com/office/officeart/2005/8/layout/hierarchy1"/>
    <dgm:cxn modelId="{84972789-B27F-49E5-A12A-C92A66B9F075}" type="presOf" srcId="{9490FF3E-EC19-431E-B529-7CFF6D1BFD70}" destId="{4FFFC785-3936-4C01-8FF1-DEAD48269839}" srcOrd="0" destOrd="0" presId="urn:microsoft.com/office/officeart/2005/8/layout/hierarchy1"/>
    <dgm:cxn modelId="{3E8DA38C-71DC-457B-A647-FC77458420E7}" srcId="{406544F8-2929-4779-9098-EE746733022B}" destId="{218D3E10-8741-4510-A524-364CF6EE461E}" srcOrd="0" destOrd="0" parTransId="{9419EEFA-C85C-4F42-A494-B131E9952ACA}" sibTransId="{652B5708-CCD5-4356-A2C1-00BFD28CB0CB}"/>
    <dgm:cxn modelId="{9B464696-BB0B-488F-8A31-E40582C6839D}" type="presOf" srcId="{012765ED-D55F-47CD-B9F8-7BDAEF00307D}" destId="{E0DB67A8-7B9C-42AD-B1B3-E38C4B34B1A9}" srcOrd="0" destOrd="0" presId="urn:microsoft.com/office/officeart/2005/8/layout/hierarchy1"/>
    <dgm:cxn modelId="{BB0C43A7-6FF4-4428-BE0A-480DA825F305}" srcId="{8E0AD134-A8ED-4347-BD22-6BCB09D98765}" destId="{38432FE9-BCD6-4F07-8622-FDD2B771A99A}" srcOrd="0" destOrd="0" parTransId="{94824F21-EC1D-4762-9C0C-6230B8DC0A78}" sibTransId="{2EEA0DCF-58AA-4569-B590-B397719FB23C}"/>
    <dgm:cxn modelId="{2E35B5A9-B868-44DB-8E03-2988FACDF909}" srcId="{406544F8-2929-4779-9098-EE746733022B}" destId="{66E8BF1E-152F-4A04-8B21-6D22939B82D2}" srcOrd="1" destOrd="0" parTransId="{BF0C8B9B-2715-4A2B-A9CB-8A57793EF46A}" sibTransId="{72FB0A07-19B0-4743-B937-76BD1E8A7EF3}"/>
    <dgm:cxn modelId="{7FA180B0-92BF-4524-9268-FA904DE12BDC}" srcId="{E81FEEFA-E044-4312-A8FB-77140FBBA230}" destId="{1C973BE3-EEB6-4AE7-B203-A9E863A142B1}" srcOrd="0" destOrd="0" parTransId="{62314699-9AFE-4193-A572-CB80B61D9BC8}" sibTransId="{7ADF9297-E6EA-48CF-BE2C-122FF219E932}"/>
    <dgm:cxn modelId="{EB6DECB3-88B3-4B77-ADA8-37FF604719FF}" srcId="{1C973BE3-EEB6-4AE7-B203-A9E863A142B1}" destId="{406544F8-2929-4779-9098-EE746733022B}" srcOrd="0" destOrd="0" parTransId="{570749A1-0A65-4367-ADF4-8F46958B20BC}" sibTransId="{A5E9FD08-FEEA-472F-8479-DD91677F7466}"/>
    <dgm:cxn modelId="{BE4874B4-5DE1-4809-81F2-DB24C6CA77F5}" type="presOf" srcId="{A08657D4-45A0-4294-A1A9-EF7030D142D1}" destId="{AE447A52-4D71-43B9-92CD-77E73A3EDD4F}" srcOrd="0" destOrd="0" presId="urn:microsoft.com/office/officeart/2005/8/layout/hierarchy1"/>
    <dgm:cxn modelId="{0D2EC9B7-B45C-4067-A861-F655684CD1A8}" type="presOf" srcId="{8C0D2BD0-D424-45B9-88D8-8A539C10E518}" destId="{C4A9250D-2FE3-485B-A5C5-8D1FADA58C9D}" srcOrd="0" destOrd="0" presId="urn:microsoft.com/office/officeart/2005/8/layout/hierarchy1"/>
    <dgm:cxn modelId="{ACCCE4C0-025B-4E8D-9868-2DB2FFE58751}" srcId="{66E8BF1E-152F-4A04-8B21-6D22939B82D2}" destId="{0DB419D7-6C83-42D3-8EE2-1B5D420CF3DC}" srcOrd="0" destOrd="0" parTransId="{849B6F1F-47AB-4B02-B179-E4211C091174}" sibTransId="{CBBE47CA-10B1-406C-8F14-DEA91A6FA843}"/>
    <dgm:cxn modelId="{844612C7-2FE8-42C2-8CB7-FE6319573450}" type="presOf" srcId="{0DB419D7-6C83-42D3-8EE2-1B5D420CF3DC}" destId="{F6DC8B94-A957-4267-8369-B126C2456238}" srcOrd="0" destOrd="0" presId="urn:microsoft.com/office/officeart/2005/8/layout/hierarchy1"/>
    <dgm:cxn modelId="{790A63D0-F536-430A-B6E2-09137E30E150}" type="presOf" srcId="{507D1C7E-58E5-45EE-ACA6-58C17AC12083}" destId="{4F5B62EB-A0C1-4E35-9A72-089319AB46EB}" srcOrd="0" destOrd="0" presId="urn:microsoft.com/office/officeart/2005/8/layout/hierarchy1"/>
    <dgm:cxn modelId="{063211DA-C54E-4C7C-A0F0-7DE3DCDA4324}" type="presOf" srcId="{BF0C8B9B-2715-4A2B-A9CB-8A57793EF46A}" destId="{B6D9B076-CAC4-412A-BD93-46C86ECDD0FE}" srcOrd="0" destOrd="0" presId="urn:microsoft.com/office/officeart/2005/8/layout/hierarchy1"/>
    <dgm:cxn modelId="{2D2CF6DD-F7D4-40CA-8936-01FD9E645B9C}" srcId="{1C973BE3-EEB6-4AE7-B203-A9E863A142B1}" destId="{8E0AD134-A8ED-4347-BD22-6BCB09D98765}" srcOrd="1" destOrd="0" parTransId="{F7097046-A93C-4200-B252-E7A2108225AC}" sibTransId="{40138E62-6FE3-42A8-BB9F-E7651839BCB3}"/>
    <dgm:cxn modelId="{3A3CAFE4-F40B-4B8D-8521-7EED2331060C}" type="presOf" srcId="{1927C387-14AA-4017-B21E-881E6FEE6F4E}" destId="{355527EA-19D4-460F-BA4D-925D238191BF}" srcOrd="0" destOrd="0" presId="urn:microsoft.com/office/officeart/2005/8/layout/hierarchy1"/>
    <dgm:cxn modelId="{1B78E8E4-8585-4009-AF1C-4B19069D265E}" type="presOf" srcId="{8E0AD134-A8ED-4347-BD22-6BCB09D98765}" destId="{FD64D747-33F4-4525-A195-12417B9BF2BC}" srcOrd="0" destOrd="0" presId="urn:microsoft.com/office/officeart/2005/8/layout/hierarchy1"/>
    <dgm:cxn modelId="{3DC05FE5-94F9-47C3-9EFB-AB9C3F13BADB}" srcId="{1927C387-14AA-4017-B21E-881E6FEE6F4E}" destId="{191C6710-9831-45AD-9C00-B5E09357A112}" srcOrd="0" destOrd="0" parTransId="{2964A273-7421-4C7F-8EC8-01FC8212817C}" sibTransId="{B5916E3C-8A95-4B7E-9896-A173615A7B24}"/>
    <dgm:cxn modelId="{C04E75F0-CDAD-43C6-A372-118EB0413D58}" type="presOf" srcId="{218D3E10-8741-4510-A524-364CF6EE461E}" destId="{9A5D64DB-9618-43F3-BB7B-77B44507ACD5}" srcOrd="0" destOrd="0" presId="urn:microsoft.com/office/officeart/2005/8/layout/hierarchy1"/>
    <dgm:cxn modelId="{54F32CF2-5E22-4CFE-BDCE-E9862AFBEFC1}" type="presOf" srcId="{406544F8-2929-4779-9098-EE746733022B}" destId="{A41F9E7B-5F6F-4E05-8369-EFD4E3AD36DA}" srcOrd="0" destOrd="0" presId="urn:microsoft.com/office/officeart/2005/8/layout/hierarchy1"/>
    <dgm:cxn modelId="{594FCEFC-BEAD-47E8-BBA6-4C9F37A0F97B}" type="presOf" srcId="{66E8BF1E-152F-4A04-8B21-6D22939B82D2}" destId="{F28CE0A0-F0F4-433F-8F53-285295E71E60}" srcOrd="0" destOrd="0" presId="urn:microsoft.com/office/officeart/2005/8/layout/hierarchy1"/>
    <dgm:cxn modelId="{070FECE3-F7D9-4B12-875A-4A5841E0F97E}" type="presParOf" srcId="{795BD113-F99B-4D62-8192-66F1FE8A7A90}" destId="{973AB36C-3B71-4D46-AE34-DF0F8350C29D}" srcOrd="0" destOrd="0" presId="urn:microsoft.com/office/officeart/2005/8/layout/hierarchy1"/>
    <dgm:cxn modelId="{960E2B9A-724C-4815-B646-E4D47A8F9B6F}" type="presParOf" srcId="{973AB36C-3B71-4D46-AE34-DF0F8350C29D}" destId="{BF944D1F-D8ED-43F0-A7E5-7FCBEC7BFB92}" srcOrd="0" destOrd="0" presId="urn:microsoft.com/office/officeart/2005/8/layout/hierarchy1"/>
    <dgm:cxn modelId="{BC6420B2-4C14-41FE-8D59-F617ADF43D52}" type="presParOf" srcId="{BF944D1F-D8ED-43F0-A7E5-7FCBEC7BFB92}" destId="{57EC965B-5A35-4F09-8A53-17C63D2D59C5}" srcOrd="0" destOrd="0" presId="urn:microsoft.com/office/officeart/2005/8/layout/hierarchy1"/>
    <dgm:cxn modelId="{387143FF-3C81-4E7D-90BB-8B162DB91910}" type="presParOf" srcId="{BF944D1F-D8ED-43F0-A7E5-7FCBEC7BFB92}" destId="{3B54879F-B046-403C-9FBA-A29421F902F4}" srcOrd="1" destOrd="0" presId="urn:microsoft.com/office/officeart/2005/8/layout/hierarchy1"/>
    <dgm:cxn modelId="{B2641179-3913-4DF3-B7D5-39BFE5C8AB21}" type="presParOf" srcId="{973AB36C-3B71-4D46-AE34-DF0F8350C29D}" destId="{83C4D92E-AE1C-4CDA-9CE3-CA2FD4A6C7FA}" srcOrd="1" destOrd="0" presId="urn:microsoft.com/office/officeart/2005/8/layout/hierarchy1"/>
    <dgm:cxn modelId="{6E53C42E-6C90-460F-BF4B-CCC587260CDD}" type="presParOf" srcId="{83C4D92E-AE1C-4CDA-9CE3-CA2FD4A6C7FA}" destId="{979521A0-F230-4C3F-B453-DE2760D5CAF1}" srcOrd="0" destOrd="0" presId="urn:microsoft.com/office/officeart/2005/8/layout/hierarchy1"/>
    <dgm:cxn modelId="{573F1CF7-87BF-46A6-8C15-DD4D8871CA3F}" type="presParOf" srcId="{83C4D92E-AE1C-4CDA-9CE3-CA2FD4A6C7FA}" destId="{460667BA-9490-4574-A453-6821F449A9BD}" srcOrd="1" destOrd="0" presId="urn:microsoft.com/office/officeart/2005/8/layout/hierarchy1"/>
    <dgm:cxn modelId="{5047A347-F4A1-4ED4-A7CE-ED699CF876D6}" type="presParOf" srcId="{460667BA-9490-4574-A453-6821F449A9BD}" destId="{2E3E6B32-C5B3-4843-B6EB-EACA363D3211}" srcOrd="0" destOrd="0" presId="urn:microsoft.com/office/officeart/2005/8/layout/hierarchy1"/>
    <dgm:cxn modelId="{7BF26FA7-4FBD-4877-929F-6174E855BAD3}" type="presParOf" srcId="{2E3E6B32-C5B3-4843-B6EB-EACA363D3211}" destId="{A2038747-912D-4683-B9C5-753B9830D954}" srcOrd="0" destOrd="0" presId="urn:microsoft.com/office/officeart/2005/8/layout/hierarchy1"/>
    <dgm:cxn modelId="{B7F387F2-80E8-4EAF-9A60-F363A6527099}" type="presParOf" srcId="{2E3E6B32-C5B3-4843-B6EB-EACA363D3211}" destId="{A41F9E7B-5F6F-4E05-8369-EFD4E3AD36DA}" srcOrd="1" destOrd="0" presId="urn:microsoft.com/office/officeart/2005/8/layout/hierarchy1"/>
    <dgm:cxn modelId="{4CB04A87-1B82-4E5D-9FAC-C9487BDA2FFE}" type="presParOf" srcId="{460667BA-9490-4574-A453-6821F449A9BD}" destId="{83FE7246-7B1A-4051-ACDE-87B18098F9F6}" srcOrd="1" destOrd="0" presId="urn:microsoft.com/office/officeart/2005/8/layout/hierarchy1"/>
    <dgm:cxn modelId="{D5557674-E629-4417-B326-F33DCCA3E6E6}" type="presParOf" srcId="{83FE7246-7B1A-4051-ACDE-87B18098F9F6}" destId="{B4B54804-DD99-47A4-A3D5-049B850ED75C}" srcOrd="0" destOrd="0" presId="urn:microsoft.com/office/officeart/2005/8/layout/hierarchy1"/>
    <dgm:cxn modelId="{222BEBBE-8CBC-4CD9-B62A-2A53F5DD7662}" type="presParOf" srcId="{83FE7246-7B1A-4051-ACDE-87B18098F9F6}" destId="{EB3B26D2-6D63-4540-A509-BBEFB9CBA9BC}" srcOrd="1" destOrd="0" presId="urn:microsoft.com/office/officeart/2005/8/layout/hierarchy1"/>
    <dgm:cxn modelId="{DF5652D2-7D22-4128-B8FF-64C8337181FF}" type="presParOf" srcId="{EB3B26D2-6D63-4540-A509-BBEFB9CBA9BC}" destId="{8825388C-4E30-4ADE-A4B4-17C55D6957EA}" srcOrd="0" destOrd="0" presId="urn:microsoft.com/office/officeart/2005/8/layout/hierarchy1"/>
    <dgm:cxn modelId="{2D9BC3BE-E6A8-4BE7-979A-40E061EE81E9}" type="presParOf" srcId="{8825388C-4E30-4ADE-A4B4-17C55D6957EA}" destId="{F60C41FF-BC9A-4A38-91B1-63494E4184AC}" srcOrd="0" destOrd="0" presId="urn:microsoft.com/office/officeart/2005/8/layout/hierarchy1"/>
    <dgm:cxn modelId="{813252C3-4B20-40D2-86AC-34562FE0D3B9}" type="presParOf" srcId="{8825388C-4E30-4ADE-A4B4-17C55D6957EA}" destId="{9A5D64DB-9618-43F3-BB7B-77B44507ACD5}" srcOrd="1" destOrd="0" presId="urn:microsoft.com/office/officeart/2005/8/layout/hierarchy1"/>
    <dgm:cxn modelId="{D28D7156-B442-4602-9528-024182A29BDC}" type="presParOf" srcId="{EB3B26D2-6D63-4540-A509-BBEFB9CBA9BC}" destId="{7A3C6EDF-8657-4C75-B694-32CB20E1C2DD}" srcOrd="1" destOrd="0" presId="urn:microsoft.com/office/officeart/2005/8/layout/hierarchy1"/>
    <dgm:cxn modelId="{C99AFC51-7A9E-43CE-A398-511FB3B3172E}" type="presParOf" srcId="{7A3C6EDF-8657-4C75-B694-32CB20E1C2DD}" destId="{4FFFC785-3936-4C01-8FF1-DEAD48269839}" srcOrd="0" destOrd="0" presId="urn:microsoft.com/office/officeart/2005/8/layout/hierarchy1"/>
    <dgm:cxn modelId="{1C27C94E-FDBE-49CB-8587-911A92F4BC88}" type="presParOf" srcId="{7A3C6EDF-8657-4C75-B694-32CB20E1C2DD}" destId="{5250B535-6860-4ECA-87EA-60377B2C5A64}" srcOrd="1" destOrd="0" presId="urn:microsoft.com/office/officeart/2005/8/layout/hierarchy1"/>
    <dgm:cxn modelId="{74F15C21-85E5-4D2D-A7C1-9A92375179F7}" type="presParOf" srcId="{5250B535-6860-4ECA-87EA-60377B2C5A64}" destId="{6F7EC8C3-5FA7-4129-B595-8A8DE0B36EB1}" srcOrd="0" destOrd="0" presId="urn:microsoft.com/office/officeart/2005/8/layout/hierarchy1"/>
    <dgm:cxn modelId="{A6E56737-9948-4129-BF59-24F4BE718B9A}" type="presParOf" srcId="{6F7EC8C3-5FA7-4129-B595-8A8DE0B36EB1}" destId="{73C0FDE1-3F78-411B-9B75-851CD630AD43}" srcOrd="0" destOrd="0" presId="urn:microsoft.com/office/officeart/2005/8/layout/hierarchy1"/>
    <dgm:cxn modelId="{057CC121-DD3A-435D-A9BF-EB9B9D703E8D}" type="presParOf" srcId="{6F7EC8C3-5FA7-4129-B595-8A8DE0B36EB1}" destId="{4716691A-9567-4654-B58B-2396D600374D}" srcOrd="1" destOrd="0" presId="urn:microsoft.com/office/officeart/2005/8/layout/hierarchy1"/>
    <dgm:cxn modelId="{E5503C44-3193-44AD-BDEC-5BF18A952370}" type="presParOf" srcId="{5250B535-6860-4ECA-87EA-60377B2C5A64}" destId="{3F3B8899-527E-40A1-8FA1-DBF10E684A45}" srcOrd="1" destOrd="0" presId="urn:microsoft.com/office/officeart/2005/8/layout/hierarchy1"/>
    <dgm:cxn modelId="{059D1F36-23BE-465C-9842-97CB0D05A609}" type="presParOf" srcId="{83FE7246-7B1A-4051-ACDE-87B18098F9F6}" destId="{B6D9B076-CAC4-412A-BD93-46C86ECDD0FE}" srcOrd="2" destOrd="0" presId="urn:microsoft.com/office/officeart/2005/8/layout/hierarchy1"/>
    <dgm:cxn modelId="{118E3C4E-C2FD-46D7-872F-491A6EE7EE72}" type="presParOf" srcId="{83FE7246-7B1A-4051-ACDE-87B18098F9F6}" destId="{9E67A000-CC1B-41E3-8896-661CBFBA341C}" srcOrd="3" destOrd="0" presId="urn:microsoft.com/office/officeart/2005/8/layout/hierarchy1"/>
    <dgm:cxn modelId="{7619E3A9-BB73-4115-B6E5-4309BB956E19}" type="presParOf" srcId="{9E67A000-CC1B-41E3-8896-661CBFBA341C}" destId="{4B4FEA7E-720D-4126-A5E4-23EBF3EBE8B9}" srcOrd="0" destOrd="0" presId="urn:microsoft.com/office/officeart/2005/8/layout/hierarchy1"/>
    <dgm:cxn modelId="{0CA29FD3-EBA5-4E39-95F6-F9ECC2F8F3B5}" type="presParOf" srcId="{4B4FEA7E-720D-4126-A5E4-23EBF3EBE8B9}" destId="{C3B1F629-0893-40C4-A44D-7AA2A42CF37A}" srcOrd="0" destOrd="0" presId="urn:microsoft.com/office/officeart/2005/8/layout/hierarchy1"/>
    <dgm:cxn modelId="{80D8F842-9004-46C8-838B-BBE7B624681B}" type="presParOf" srcId="{4B4FEA7E-720D-4126-A5E4-23EBF3EBE8B9}" destId="{F28CE0A0-F0F4-433F-8F53-285295E71E60}" srcOrd="1" destOrd="0" presId="urn:microsoft.com/office/officeart/2005/8/layout/hierarchy1"/>
    <dgm:cxn modelId="{907EF733-B82B-4BD0-B8A8-71F37991D8A6}" type="presParOf" srcId="{9E67A000-CC1B-41E3-8896-661CBFBA341C}" destId="{FC5162C1-0DD8-4395-872B-C85F9D6C619C}" srcOrd="1" destOrd="0" presId="urn:microsoft.com/office/officeart/2005/8/layout/hierarchy1"/>
    <dgm:cxn modelId="{7559879C-60A6-4B28-A2C6-9EEF13026AB9}" type="presParOf" srcId="{FC5162C1-0DD8-4395-872B-C85F9D6C619C}" destId="{98A78FA7-874C-4E65-9017-899E3448DC27}" srcOrd="0" destOrd="0" presId="urn:microsoft.com/office/officeart/2005/8/layout/hierarchy1"/>
    <dgm:cxn modelId="{8DB4B745-974F-4477-9B1D-4D9C1621F855}" type="presParOf" srcId="{FC5162C1-0DD8-4395-872B-C85F9D6C619C}" destId="{415C8AFC-02E2-45FE-95CC-15E72CD94547}" srcOrd="1" destOrd="0" presId="urn:microsoft.com/office/officeart/2005/8/layout/hierarchy1"/>
    <dgm:cxn modelId="{5CEBB97B-99BE-494D-90F2-80860DD4CD11}" type="presParOf" srcId="{415C8AFC-02E2-45FE-95CC-15E72CD94547}" destId="{3DDB0DC2-1FB4-450C-BD2F-E95CA8655F1D}" srcOrd="0" destOrd="0" presId="urn:microsoft.com/office/officeart/2005/8/layout/hierarchy1"/>
    <dgm:cxn modelId="{9ED584F8-1EE9-49B9-8739-205B630A53C0}" type="presParOf" srcId="{3DDB0DC2-1FB4-450C-BD2F-E95CA8655F1D}" destId="{C8C3CEF4-E3A4-42C0-8744-64489485D0F5}" srcOrd="0" destOrd="0" presId="urn:microsoft.com/office/officeart/2005/8/layout/hierarchy1"/>
    <dgm:cxn modelId="{6C35A4A1-4420-41C0-880E-C29F31835B77}" type="presParOf" srcId="{3DDB0DC2-1FB4-450C-BD2F-E95CA8655F1D}" destId="{F6DC8B94-A957-4267-8369-B126C2456238}" srcOrd="1" destOrd="0" presId="urn:microsoft.com/office/officeart/2005/8/layout/hierarchy1"/>
    <dgm:cxn modelId="{05BF9ACD-4BD6-427B-99E5-4EA3A57A9742}" type="presParOf" srcId="{415C8AFC-02E2-45FE-95CC-15E72CD94547}" destId="{FC4B6771-3BF5-4971-A279-3B43812DD957}" srcOrd="1" destOrd="0" presId="urn:microsoft.com/office/officeart/2005/8/layout/hierarchy1"/>
    <dgm:cxn modelId="{CCBD6492-F61A-4506-BC4E-0333582C7C92}" type="presParOf" srcId="{83C4D92E-AE1C-4CDA-9CE3-CA2FD4A6C7FA}" destId="{0859FE91-DE2A-4219-961C-F5923EAD184A}" srcOrd="2" destOrd="0" presId="urn:microsoft.com/office/officeart/2005/8/layout/hierarchy1"/>
    <dgm:cxn modelId="{68F31906-E25D-4602-AD83-1686EE17C2E2}" type="presParOf" srcId="{83C4D92E-AE1C-4CDA-9CE3-CA2FD4A6C7FA}" destId="{FCEBBCC0-E6A3-4A0F-8D23-1A16ABA8381D}" srcOrd="3" destOrd="0" presId="urn:microsoft.com/office/officeart/2005/8/layout/hierarchy1"/>
    <dgm:cxn modelId="{A80EDAD2-FCC8-4290-A0CB-3794EA67944B}" type="presParOf" srcId="{FCEBBCC0-E6A3-4A0F-8D23-1A16ABA8381D}" destId="{60429307-9BF0-4F4C-8043-2D0C642268A9}" srcOrd="0" destOrd="0" presId="urn:microsoft.com/office/officeart/2005/8/layout/hierarchy1"/>
    <dgm:cxn modelId="{36EB8A11-5001-4E1F-83DE-BB2549477FFB}" type="presParOf" srcId="{60429307-9BF0-4F4C-8043-2D0C642268A9}" destId="{B1CEA1F5-BDAB-4DF9-8DD3-4C691E6B4F87}" srcOrd="0" destOrd="0" presId="urn:microsoft.com/office/officeart/2005/8/layout/hierarchy1"/>
    <dgm:cxn modelId="{02FC7837-9AD8-4809-9E42-36A987A0435A}" type="presParOf" srcId="{60429307-9BF0-4F4C-8043-2D0C642268A9}" destId="{FD64D747-33F4-4525-A195-12417B9BF2BC}" srcOrd="1" destOrd="0" presId="urn:microsoft.com/office/officeart/2005/8/layout/hierarchy1"/>
    <dgm:cxn modelId="{CF4D1943-8175-4EE3-BAAA-656C99EE7359}" type="presParOf" srcId="{FCEBBCC0-E6A3-4A0F-8D23-1A16ABA8381D}" destId="{31D75654-8917-4E0F-9159-B9D91D314F42}" srcOrd="1" destOrd="0" presId="urn:microsoft.com/office/officeart/2005/8/layout/hierarchy1"/>
    <dgm:cxn modelId="{89DBDF08-4291-4A3E-8364-BC00B430B43B}" type="presParOf" srcId="{31D75654-8917-4E0F-9159-B9D91D314F42}" destId="{64F894CF-2A0F-44AF-94DB-22149E20DB5F}" srcOrd="0" destOrd="0" presId="urn:microsoft.com/office/officeart/2005/8/layout/hierarchy1"/>
    <dgm:cxn modelId="{D10644DD-E07A-490C-81B6-AF67FC1A4450}" type="presParOf" srcId="{31D75654-8917-4E0F-9159-B9D91D314F42}" destId="{A6063AAE-9521-4320-B5E4-284DAB23AEF0}" srcOrd="1" destOrd="0" presId="urn:microsoft.com/office/officeart/2005/8/layout/hierarchy1"/>
    <dgm:cxn modelId="{41049958-10B7-4D27-97F1-B9540F5DE648}" type="presParOf" srcId="{A6063AAE-9521-4320-B5E4-284DAB23AEF0}" destId="{6D5B7EF2-A9DD-4046-949F-FE2BACD01E42}" srcOrd="0" destOrd="0" presId="urn:microsoft.com/office/officeart/2005/8/layout/hierarchy1"/>
    <dgm:cxn modelId="{989B621B-164E-4FC2-8C1D-E15F560BAB44}" type="presParOf" srcId="{6D5B7EF2-A9DD-4046-949F-FE2BACD01E42}" destId="{E7D0501E-D0DB-41B7-B839-C62C2056A97F}" srcOrd="0" destOrd="0" presId="urn:microsoft.com/office/officeart/2005/8/layout/hierarchy1"/>
    <dgm:cxn modelId="{D934CCE8-2699-4B32-9FE5-1A9E60E9AACE}" type="presParOf" srcId="{6D5B7EF2-A9DD-4046-949F-FE2BACD01E42}" destId="{448965F7-9DD4-4228-8704-BF2468EF2335}" srcOrd="1" destOrd="0" presId="urn:microsoft.com/office/officeart/2005/8/layout/hierarchy1"/>
    <dgm:cxn modelId="{61372CB6-9507-4D0C-B882-FD5F561D8D05}" type="presParOf" srcId="{A6063AAE-9521-4320-B5E4-284DAB23AEF0}" destId="{088898EE-DB72-41D9-9A19-8F58F2E5C93B}" srcOrd="1" destOrd="0" presId="urn:microsoft.com/office/officeart/2005/8/layout/hierarchy1"/>
    <dgm:cxn modelId="{51396CDD-4D9B-48D9-B454-1539361D95F1}" type="presParOf" srcId="{088898EE-DB72-41D9-9A19-8F58F2E5C93B}" destId="{AE447A52-4D71-43B9-92CD-77E73A3EDD4F}" srcOrd="0" destOrd="0" presId="urn:microsoft.com/office/officeart/2005/8/layout/hierarchy1"/>
    <dgm:cxn modelId="{9AE06618-1781-4E34-983D-45C75649BFD2}" type="presParOf" srcId="{088898EE-DB72-41D9-9A19-8F58F2E5C93B}" destId="{116E5A14-27AE-4966-A1F9-7A233BB2AA8D}" srcOrd="1" destOrd="0" presId="urn:microsoft.com/office/officeart/2005/8/layout/hierarchy1"/>
    <dgm:cxn modelId="{343B17E0-690B-4FBC-97E0-5354D5B618CB}" type="presParOf" srcId="{116E5A14-27AE-4966-A1F9-7A233BB2AA8D}" destId="{ED2D679F-4C22-4987-868F-F677C4593732}" srcOrd="0" destOrd="0" presId="urn:microsoft.com/office/officeart/2005/8/layout/hierarchy1"/>
    <dgm:cxn modelId="{29BEB5EE-D340-43DF-927F-3E03E636AFD7}" type="presParOf" srcId="{ED2D679F-4C22-4987-868F-F677C4593732}" destId="{6F19751B-DDE0-48B5-8EA3-75384DD7CB08}" srcOrd="0" destOrd="0" presId="urn:microsoft.com/office/officeart/2005/8/layout/hierarchy1"/>
    <dgm:cxn modelId="{C88EE1EF-CFED-4B8D-89CA-521AB39307AA}" type="presParOf" srcId="{ED2D679F-4C22-4987-868F-F677C4593732}" destId="{C7112E4C-8D5C-4692-AE9A-1549B1BC214E}" srcOrd="1" destOrd="0" presId="urn:microsoft.com/office/officeart/2005/8/layout/hierarchy1"/>
    <dgm:cxn modelId="{C4B1E09B-46FC-4964-96FE-E3DF04FAF2D2}" type="presParOf" srcId="{116E5A14-27AE-4966-A1F9-7A233BB2AA8D}" destId="{E856A4C3-606E-4E6E-A0A9-54BF00684930}" srcOrd="1" destOrd="0" presId="urn:microsoft.com/office/officeart/2005/8/layout/hierarchy1"/>
    <dgm:cxn modelId="{C9E39BCF-952D-4211-B11D-ADE7A7DD26C9}" type="presParOf" srcId="{31D75654-8917-4E0F-9159-B9D91D314F42}" destId="{A7EE8015-D612-459D-81B8-594BDD84C255}" srcOrd="2" destOrd="0" presId="urn:microsoft.com/office/officeart/2005/8/layout/hierarchy1"/>
    <dgm:cxn modelId="{1348411D-0F7B-4D45-89FC-FAFCEFFD61EC}" type="presParOf" srcId="{31D75654-8917-4E0F-9159-B9D91D314F42}" destId="{058A4DE3-F147-464A-BE29-56E312AC4D9D}" srcOrd="3" destOrd="0" presId="urn:microsoft.com/office/officeart/2005/8/layout/hierarchy1"/>
    <dgm:cxn modelId="{7A6CD7FB-5FB0-4657-8DB5-EEB2ED7B931D}" type="presParOf" srcId="{058A4DE3-F147-464A-BE29-56E312AC4D9D}" destId="{AA7F30F4-A1DC-45ED-B335-D949318D5A3F}" srcOrd="0" destOrd="0" presId="urn:microsoft.com/office/officeart/2005/8/layout/hierarchy1"/>
    <dgm:cxn modelId="{35276B98-09B6-4056-B50B-4C94A0948BC6}" type="presParOf" srcId="{AA7F30F4-A1DC-45ED-B335-D949318D5A3F}" destId="{34029838-9466-4480-9783-6607F5BEDEBE}" srcOrd="0" destOrd="0" presId="urn:microsoft.com/office/officeart/2005/8/layout/hierarchy1"/>
    <dgm:cxn modelId="{828D6BC8-4601-41DE-9ACA-16AB0B4F313D}" type="presParOf" srcId="{AA7F30F4-A1DC-45ED-B335-D949318D5A3F}" destId="{355527EA-19D4-460F-BA4D-925D238191BF}" srcOrd="1" destOrd="0" presId="urn:microsoft.com/office/officeart/2005/8/layout/hierarchy1"/>
    <dgm:cxn modelId="{2CE6F856-0492-474C-AA52-4608C5CDD337}" type="presParOf" srcId="{058A4DE3-F147-464A-BE29-56E312AC4D9D}" destId="{30D42C6B-A507-474B-A5C1-EA728DDB4270}" srcOrd="1" destOrd="0" presId="urn:microsoft.com/office/officeart/2005/8/layout/hierarchy1"/>
    <dgm:cxn modelId="{C9A415A0-69D4-4C3B-8769-D470DD41E39C}" type="presParOf" srcId="{30D42C6B-A507-474B-A5C1-EA728DDB4270}" destId="{B0011414-662D-4CA9-AC28-B6F83BFCB3CB}" srcOrd="0" destOrd="0" presId="urn:microsoft.com/office/officeart/2005/8/layout/hierarchy1"/>
    <dgm:cxn modelId="{120A77F8-FE88-427C-A2EE-22510561F326}" type="presParOf" srcId="{30D42C6B-A507-474B-A5C1-EA728DDB4270}" destId="{D81B1839-3236-41B2-ACB9-046E3A634CE8}" srcOrd="1" destOrd="0" presId="urn:microsoft.com/office/officeart/2005/8/layout/hierarchy1"/>
    <dgm:cxn modelId="{502E8B9E-BBB3-47AC-8DC3-18049615CF7F}" type="presParOf" srcId="{D81B1839-3236-41B2-ACB9-046E3A634CE8}" destId="{CF36062B-5B40-4E4D-B16F-CE8EFA57719A}" srcOrd="0" destOrd="0" presId="urn:microsoft.com/office/officeart/2005/8/layout/hierarchy1"/>
    <dgm:cxn modelId="{3AB063E4-3AD4-4C2B-B6D0-FC2374D8FE33}" type="presParOf" srcId="{CF36062B-5B40-4E4D-B16F-CE8EFA57719A}" destId="{32CF27CB-D186-45F4-A8C0-9FD419C6918B}" srcOrd="0" destOrd="0" presId="urn:microsoft.com/office/officeart/2005/8/layout/hierarchy1"/>
    <dgm:cxn modelId="{7E15C377-9272-4484-AC85-A3FD339AC801}" type="presParOf" srcId="{CF36062B-5B40-4E4D-B16F-CE8EFA57719A}" destId="{B119B0A6-BAEC-4882-97D1-F213BBF402B1}" srcOrd="1" destOrd="0" presId="urn:microsoft.com/office/officeart/2005/8/layout/hierarchy1"/>
    <dgm:cxn modelId="{1249020B-72E4-4021-8E79-0F7F8672BCFE}" type="presParOf" srcId="{D81B1839-3236-41B2-ACB9-046E3A634CE8}" destId="{B3BBC749-07CD-4628-A984-1CF649A967E9}" srcOrd="1" destOrd="0" presId="urn:microsoft.com/office/officeart/2005/8/layout/hierarchy1"/>
    <dgm:cxn modelId="{1A02CCDD-2FE7-4B6D-B1EA-35621B5604D4}" type="presParOf" srcId="{83C4D92E-AE1C-4CDA-9CE3-CA2FD4A6C7FA}" destId="{E0DB67A8-7B9C-42AD-B1B3-E38C4B34B1A9}" srcOrd="4" destOrd="0" presId="urn:microsoft.com/office/officeart/2005/8/layout/hierarchy1"/>
    <dgm:cxn modelId="{7A2FC887-0D84-49DC-A743-58B427075361}" type="presParOf" srcId="{83C4D92E-AE1C-4CDA-9CE3-CA2FD4A6C7FA}" destId="{01316FC3-9FCF-4BCE-BE44-959656376EEA}" srcOrd="5" destOrd="0" presId="urn:microsoft.com/office/officeart/2005/8/layout/hierarchy1"/>
    <dgm:cxn modelId="{70D46A95-A81E-472C-8CF2-33E0B121F269}" type="presParOf" srcId="{01316FC3-9FCF-4BCE-BE44-959656376EEA}" destId="{6C2ED9C1-E228-4278-8A83-B768D8920549}" srcOrd="0" destOrd="0" presId="urn:microsoft.com/office/officeart/2005/8/layout/hierarchy1"/>
    <dgm:cxn modelId="{2CA987CA-DBA4-473E-9831-C4D271E97A38}" type="presParOf" srcId="{6C2ED9C1-E228-4278-8A83-B768D8920549}" destId="{A5AB7082-8743-4B81-882F-4123D50BA9F8}" srcOrd="0" destOrd="0" presId="urn:microsoft.com/office/officeart/2005/8/layout/hierarchy1"/>
    <dgm:cxn modelId="{9E9543C5-9AC3-43A0-B28B-F21503D3FA68}" type="presParOf" srcId="{6C2ED9C1-E228-4278-8A83-B768D8920549}" destId="{EF2A4BF2-BE3E-452B-A0AF-BE3E372EA162}" srcOrd="1" destOrd="0" presId="urn:microsoft.com/office/officeart/2005/8/layout/hierarchy1"/>
    <dgm:cxn modelId="{6D3647BB-011E-4AEE-8435-58DB0D94B4DE}" type="presParOf" srcId="{01316FC3-9FCF-4BCE-BE44-959656376EEA}" destId="{64EC4CB6-FF5A-4EFA-8032-43F9CB8C1121}" srcOrd="1" destOrd="0" presId="urn:microsoft.com/office/officeart/2005/8/layout/hierarchy1"/>
    <dgm:cxn modelId="{A3D85584-3AD9-48BE-A03B-B97666661A0B}" type="presParOf" srcId="{83C4D92E-AE1C-4CDA-9CE3-CA2FD4A6C7FA}" destId="{4F5B62EB-A0C1-4E35-9A72-089319AB46EB}" srcOrd="6" destOrd="0" presId="urn:microsoft.com/office/officeart/2005/8/layout/hierarchy1"/>
    <dgm:cxn modelId="{C6282BAC-70E9-4233-A589-8416640BB4FC}" type="presParOf" srcId="{83C4D92E-AE1C-4CDA-9CE3-CA2FD4A6C7FA}" destId="{00CB54D9-F9E2-467B-BEE3-5D4B77EC1BB9}" srcOrd="7" destOrd="0" presId="urn:microsoft.com/office/officeart/2005/8/layout/hierarchy1"/>
    <dgm:cxn modelId="{F746741A-F0E8-4CE8-9CE5-FAE777247B10}" type="presParOf" srcId="{00CB54D9-F9E2-467B-BEE3-5D4B77EC1BB9}" destId="{F0464EBA-23DC-4D8B-AAA9-F5C0F9741951}" srcOrd="0" destOrd="0" presId="urn:microsoft.com/office/officeart/2005/8/layout/hierarchy1"/>
    <dgm:cxn modelId="{8E9EF479-8009-4692-B697-C8608C7C26F4}" type="presParOf" srcId="{F0464EBA-23DC-4D8B-AAA9-F5C0F9741951}" destId="{D74DD430-9613-453C-BAC1-E480604A18A3}" srcOrd="0" destOrd="0" presId="urn:microsoft.com/office/officeart/2005/8/layout/hierarchy1"/>
    <dgm:cxn modelId="{7B9BAEB0-2CB4-472C-9594-916A73851455}" type="presParOf" srcId="{F0464EBA-23DC-4D8B-AAA9-F5C0F9741951}" destId="{C4A9250D-2FE3-485B-A5C5-8D1FADA58C9D}" srcOrd="1" destOrd="0" presId="urn:microsoft.com/office/officeart/2005/8/layout/hierarchy1"/>
    <dgm:cxn modelId="{9C38E717-75C2-4695-9939-B57CCFD4C485}" type="presParOf" srcId="{00CB54D9-F9E2-467B-BEE3-5D4B77EC1BB9}" destId="{8F29EC45-2D5F-4DEF-8499-32CB256AB29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B62EB-A0C1-4E35-9A72-089319AB46EB}">
      <dsp:nvSpPr>
        <dsp:cNvPr id="0" name=""/>
        <dsp:cNvSpPr/>
      </dsp:nvSpPr>
      <dsp:spPr>
        <a:xfrm>
          <a:off x="5355358" y="963918"/>
          <a:ext cx="3026618" cy="287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071"/>
              </a:lnTo>
              <a:lnTo>
                <a:pt x="3026618" y="196071"/>
              </a:lnTo>
              <a:lnTo>
                <a:pt x="3026618" y="2877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DB67A8-7B9C-42AD-B1B3-E38C4B34B1A9}">
      <dsp:nvSpPr>
        <dsp:cNvPr id="0" name=""/>
        <dsp:cNvSpPr/>
      </dsp:nvSpPr>
      <dsp:spPr>
        <a:xfrm>
          <a:off x="5355358" y="963918"/>
          <a:ext cx="1817485" cy="287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071"/>
              </a:lnTo>
              <a:lnTo>
                <a:pt x="1817485" y="196071"/>
              </a:lnTo>
              <a:lnTo>
                <a:pt x="1817485" y="2877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11414-662D-4CA9-AC28-B6F83BFCB3CB}">
      <dsp:nvSpPr>
        <dsp:cNvPr id="0" name=""/>
        <dsp:cNvSpPr/>
      </dsp:nvSpPr>
      <dsp:spPr>
        <a:xfrm>
          <a:off x="6349412" y="2795754"/>
          <a:ext cx="91440" cy="2877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7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E8015-D612-459D-81B8-594BDD84C255}">
      <dsp:nvSpPr>
        <dsp:cNvPr id="0" name=""/>
        <dsp:cNvSpPr/>
      </dsp:nvSpPr>
      <dsp:spPr>
        <a:xfrm>
          <a:off x="5790565" y="1879836"/>
          <a:ext cx="604566" cy="287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071"/>
              </a:lnTo>
              <a:lnTo>
                <a:pt x="604566" y="196071"/>
              </a:lnTo>
              <a:lnTo>
                <a:pt x="604566" y="2877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47A52-4D71-43B9-92CD-77E73A3EDD4F}">
      <dsp:nvSpPr>
        <dsp:cNvPr id="0" name=""/>
        <dsp:cNvSpPr/>
      </dsp:nvSpPr>
      <dsp:spPr>
        <a:xfrm>
          <a:off x="5140279" y="2795754"/>
          <a:ext cx="91440" cy="2877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7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894CF-2A0F-44AF-94DB-22149E20DB5F}">
      <dsp:nvSpPr>
        <dsp:cNvPr id="0" name=""/>
        <dsp:cNvSpPr/>
      </dsp:nvSpPr>
      <dsp:spPr>
        <a:xfrm>
          <a:off x="5185999" y="1879836"/>
          <a:ext cx="604566" cy="287718"/>
        </a:xfrm>
        <a:custGeom>
          <a:avLst/>
          <a:gdLst/>
          <a:ahLst/>
          <a:cxnLst/>
          <a:rect l="0" t="0" r="0" b="0"/>
          <a:pathLst>
            <a:path>
              <a:moveTo>
                <a:pt x="604566" y="0"/>
              </a:moveTo>
              <a:lnTo>
                <a:pt x="604566" y="196071"/>
              </a:lnTo>
              <a:lnTo>
                <a:pt x="0" y="196071"/>
              </a:lnTo>
              <a:lnTo>
                <a:pt x="0" y="2877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9FE91-DE2A-4219-961C-F5923EAD184A}">
      <dsp:nvSpPr>
        <dsp:cNvPr id="0" name=""/>
        <dsp:cNvSpPr/>
      </dsp:nvSpPr>
      <dsp:spPr>
        <a:xfrm>
          <a:off x="5355358" y="963918"/>
          <a:ext cx="435207" cy="287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071"/>
              </a:lnTo>
              <a:lnTo>
                <a:pt x="435207" y="196071"/>
              </a:lnTo>
              <a:lnTo>
                <a:pt x="435207" y="2877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78FA7-874C-4E65-9017-899E3448DC27}">
      <dsp:nvSpPr>
        <dsp:cNvPr id="0" name=""/>
        <dsp:cNvSpPr/>
      </dsp:nvSpPr>
      <dsp:spPr>
        <a:xfrm>
          <a:off x="3551600" y="2795754"/>
          <a:ext cx="91440" cy="2877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7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9B076-CAC4-412A-BD93-46C86ECDD0FE}">
      <dsp:nvSpPr>
        <dsp:cNvPr id="0" name=""/>
        <dsp:cNvSpPr/>
      </dsp:nvSpPr>
      <dsp:spPr>
        <a:xfrm>
          <a:off x="2424538" y="1879836"/>
          <a:ext cx="1172782" cy="287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071"/>
              </a:lnTo>
              <a:lnTo>
                <a:pt x="1172782" y="196071"/>
              </a:lnTo>
              <a:lnTo>
                <a:pt x="1172782" y="2877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FC785-3936-4C01-8FF1-DEAD48269839}">
      <dsp:nvSpPr>
        <dsp:cNvPr id="0" name=""/>
        <dsp:cNvSpPr/>
      </dsp:nvSpPr>
      <dsp:spPr>
        <a:xfrm>
          <a:off x="1206035" y="2795754"/>
          <a:ext cx="91440" cy="2877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7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54804-DD99-47A4-A3D5-049B850ED75C}">
      <dsp:nvSpPr>
        <dsp:cNvPr id="0" name=""/>
        <dsp:cNvSpPr/>
      </dsp:nvSpPr>
      <dsp:spPr>
        <a:xfrm>
          <a:off x="1251755" y="1879836"/>
          <a:ext cx="1172782" cy="287718"/>
        </a:xfrm>
        <a:custGeom>
          <a:avLst/>
          <a:gdLst/>
          <a:ahLst/>
          <a:cxnLst/>
          <a:rect l="0" t="0" r="0" b="0"/>
          <a:pathLst>
            <a:path>
              <a:moveTo>
                <a:pt x="1172782" y="0"/>
              </a:moveTo>
              <a:lnTo>
                <a:pt x="1172782" y="196071"/>
              </a:lnTo>
              <a:lnTo>
                <a:pt x="0" y="196071"/>
              </a:lnTo>
              <a:lnTo>
                <a:pt x="0" y="2877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521A0-F230-4C3F-B453-DE2760D5CAF1}">
      <dsp:nvSpPr>
        <dsp:cNvPr id="0" name=""/>
        <dsp:cNvSpPr/>
      </dsp:nvSpPr>
      <dsp:spPr>
        <a:xfrm>
          <a:off x="2424538" y="963918"/>
          <a:ext cx="2930820" cy="287718"/>
        </a:xfrm>
        <a:custGeom>
          <a:avLst/>
          <a:gdLst/>
          <a:ahLst/>
          <a:cxnLst/>
          <a:rect l="0" t="0" r="0" b="0"/>
          <a:pathLst>
            <a:path>
              <a:moveTo>
                <a:pt x="2930820" y="0"/>
              </a:moveTo>
              <a:lnTo>
                <a:pt x="2930820" y="196071"/>
              </a:lnTo>
              <a:lnTo>
                <a:pt x="0" y="196071"/>
              </a:lnTo>
              <a:lnTo>
                <a:pt x="0" y="2877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C965B-5A35-4F09-8A53-17C63D2D59C5}">
      <dsp:nvSpPr>
        <dsp:cNvPr id="0" name=""/>
        <dsp:cNvSpPr/>
      </dsp:nvSpPr>
      <dsp:spPr>
        <a:xfrm>
          <a:off x="4420889" y="335719"/>
          <a:ext cx="1868937" cy="62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4879F-B046-403C-9FBA-A29421F902F4}">
      <dsp:nvSpPr>
        <dsp:cNvPr id="0" name=""/>
        <dsp:cNvSpPr/>
      </dsp:nvSpPr>
      <dsp:spPr>
        <a:xfrm>
          <a:off x="4530810" y="440144"/>
          <a:ext cx="1868937" cy="628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i="0" kern="1200" dirty="0"/>
            <a:t>Machine learning</a:t>
          </a:r>
        </a:p>
      </dsp:txBody>
      <dsp:txXfrm>
        <a:off x="4549209" y="458543"/>
        <a:ext cx="1832139" cy="591401"/>
      </dsp:txXfrm>
    </dsp:sp>
    <dsp:sp modelId="{A2038747-912D-4683-B9C5-753B9830D954}">
      <dsp:nvSpPr>
        <dsp:cNvPr id="0" name=""/>
        <dsp:cNvSpPr/>
      </dsp:nvSpPr>
      <dsp:spPr>
        <a:xfrm>
          <a:off x="1850794" y="1251637"/>
          <a:ext cx="1147487" cy="62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F9E7B-5F6F-4E05-8369-EFD4E3AD36DA}">
      <dsp:nvSpPr>
        <dsp:cNvPr id="0" name=""/>
        <dsp:cNvSpPr/>
      </dsp:nvSpPr>
      <dsp:spPr>
        <a:xfrm>
          <a:off x="1960715" y="1356062"/>
          <a:ext cx="1147487" cy="628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/>
            <a:t>Supervised Learning</a:t>
          </a:r>
        </a:p>
      </dsp:txBody>
      <dsp:txXfrm>
        <a:off x="1979114" y="1374461"/>
        <a:ext cx="1110689" cy="591401"/>
      </dsp:txXfrm>
    </dsp:sp>
    <dsp:sp modelId="{F60C41FF-BC9A-4A38-91B1-63494E4184AC}">
      <dsp:nvSpPr>
        <dsp:cNvPr id="0" name=""/>
        <dsp:cNvSpPr/>
      </dsp:nvSpPr>
      <dsp:spPr>
        <a:xfrm>
          <a:off x="757110" y="2167555"/>
          <a:ext cx="989290" cy="62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D64DB-9618-43F3-BB7B-77B44507ACD5}">
      <dsp:nvSpPr>
        <dsp:cNvPr id="0" name=""/>
        <dsp:cNvSpPr/>
      </dsp:nvSpPr>
      <dsp:spPr>
        <a:xfrm>
          <a:off x="867031" y="2271980"/>
          <a:ext cx="989290" cy="628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Classification</a:t>
          </a:r>
        </a:p>
      </dsp:txBody>
      <dsp:txXfrm>
        <a:off x="885430" y="2290379"/>
        <a:ext cx="952492" cy="591401"/>
      </dsp:txXfrm>
    </dsp:sp>
    <dsp:sp modelId="{73C0FDE1-3F78-411B-9B75-851CD630AD43}">
      <dsp:nvSpPr>
        <dsp:cNvPr id="0" name=""/>
        <dsp:cNvSpPr/>
      </dsp:nvSpPr>
      <dsp:spPr>
        <a:xfrm>
          <a:off x="224" y="3083473"/>
          <a:ext cx="2503062" cy="628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4716691A-9567-4654-B58B-2396D600374D}">
      <dsp:nvSpPr>
        <dsp:cNvPr id="0" name=""/>
        <dsp:cNvSpPr/>
      </dsp:nvSpPr>
      <dsp:spPr>
        <a:xfrm>
          <a:off x="110145" y="3187898"/>
          <a:ext cx="2503062" cy="628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KNN (K-Nearest Neighbors)</a:t>
          </a:r>
          <a:br>
            <a:rPr lang="it-IT" sz="800" kern="1200" dirty="0"/>
          </a:br>
          <a:r>
            <a:rPr lang="it-IT" sz="800" kern="1200" dirty="0"/>
            <a:t>Regressione Logistica</a:t>
          </a:r>
          <a:br>
            <a:rPr lang="it-IT" sz="800" kern="1200" dirty="0"/>
          </a:br>
          <a:r>
            <a:rPr lang="it-IT" sz="800" kern="1200" dirty="0"/>
            <a:t>SVM (Support Vector Machine)</a:t>
          </a:r>
        </a:p>
      </dsp:txBody>
      <dsp:txXfrm>
        <a:off x="128544" y="3206297"/>
        <a:ext cx="2466264" cy="591401"/>
      </dsp:txXfrm>
    </dsp:sp>
    <dsp:sp modelId="{C3B1F629-0893-40C4-A44D-7AA2A42CF37A}">
      <dsp:nvSpPr>
        <dsp:cNvPr id="0" name=""/>
        <dsp:cNvSpPr/>
      </dsp:nvSpPr>
      <dsp:spPr>
        <a:xfrm>
          <a:off x="3102675" y="2167555"/>
          <a:ext cx="989290" cy="62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CE0A0-F0F4-433F-8F53-285295E71E60}">
      <dsp:nvSpPr>
        <dsp:cNvPr id="0" name=""/>
        <dsp:cNvSpPr/>
      </dsp:nvSpPr>
      <dsp:spPr>
        <a:xfrm>
          <a:off x="3212596" y="2271980"/>
          <a:ext cx="989290" cy="628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Regression</a:t>
          </a:r>
        </a:p>
      </dsp:txBody>
      <dsp:txXfrm>
        <a:off x="3230995" y="2290379"/>
        <a:ext cx="952492" cy="591401"/>
      </dsp:txXfrm>
    </dsp:sp>
    <dsp:sp modelId="{C8C3CEF4-E3A4-42C0-8744-64489485D0F5}">
      <dsp:nvSpPr>
        <dsp:cNvPr id="0" name=""/>
        <dsp:cNvSpPr/>
      </dsp:nvSpPr>
      <dsp:spPr>
        <a:xfrm>
          <a:off x="2723129" y="3083473"/>
          <a:ext cx="1748382" cy="628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F6DC8B94-A957-4267-8369-B126C2456238}">
      <dsp:nvSpPr>
        <dsp:cNvPr id="0" name=""/>
        <dsp:cNvSpPr/>
      </dsp:nvSpPr>
      <dsp:spPr>
        <a:xfrm>
          <a:off x="2833050" y="3187898"/>
          <a:ext cx="1748382" cy="628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Linear Regression</a:t>
          </a:r>
          <a:br>
            <a:rPr lang="it-IT" sz="800" kern="1200" dirty="0"/>
          </a:br>
          <a:r>
            <a:rPr lang="it-IT" sz="800" kern="1200" dirty="0"/>
            <a:t>Multi Regression</a:t>
          </a:r>
          <a:br>
            <a:rPr lang="it-IT" sz="800" kern="1200" dirty="0"/>
          </a:br>
          <a:r>
            <a:rPr lang="it-IT" sz="800" kern="1200" dirty="0"/>
            <a:t>Decision Tree</a:t>
          </a:r>
          <a:br>
            <a:rPr lang="it-IT" sz="800" kern="1200" dirty="0"/>
          </a:br>
          <a:r>
            <a:rPr lang="it-IT" sz="800" kern="1200" dirty="0"/>
            <a:t>Random Forests</a:t>
          </a:r>
          <a:br>
            <a:rPr lang="it-IT" sz="800" kern="1200" dirty="0"/>
          </a:br>
          <a:r>
            <a:rPr lang="it-IT" sz="800" kern="1200" dirty="0"/>
            <a:t>ANN (Artificial Neural Network)</a:t>
          </a:r>
        </a:p>
      </dsp:txBody>
      <dsp:txXfrm>
        <a:off x="2851449" y="3206297"/>
        <a:ext cx="1711584" cy="591401"/>
      </dsp:txXfrm>
    </dsp:sp>
    <dsp:sp modelId="{B1CEA1F5-BDAB-4DF9-8DD3-4C691E6B4F87}">
      <dsp:nvSpPr>
        <dsp:cNvPr id="0" name=""/>
        <dsp:cNvSpPr/>
      </dsp:nvSpPr>
      <dsp:spPr>
        <a:xfrm>
          <a:off x="5122774" y="1251637"/>
          <a:ext cx="1335581" cy="628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</dsp:sp>
    <dsp:sp modelId="{FD64D747-33F4-4525-A195-12417B9BF2BC}">
      <dsp:nvSpPr>
        <dsp:cNvPr id="0" name=""/>
        <dsp:cNvSpPr/>
      </dsp:nvSpPr>
      <dsp:spPr>
        <a:xfrm>
          <a:off x="5232696" y="1356062"/>
          <a:ext cx="1335581" cy="628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/>
            <a:t>Unsupervised Learning</a:t>
          </a:r>
        </a:p>
      </dsp:txBody>
      <dsp:txXfrm>
        <a:off x="5251095" y="1374461"/>
        <a:ext cx="1298783" cy="591401"/>
      </dsp:txXfrm>
    </dsp:sp>
    <dsp:sp modelId="{E7D0501E-D0DB-41B7-B839-C62C2056A97F}">
      <dsp:nvSpPr>
        <dsp:cNvPr id="0" name=""/>
        <dsp:cNvSpPr/>
      </dsp:nvSpPr>
      <dsp:spPr>
        <a:xfrm>
          <a:off x="4691354" y="2167555"/>
          <a:ext cx="989290" cy="628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</dsp:sp>
    <dsp:sp modelId="{448965F7-9DD4-4228-8704-BF2468EF2335}">
      <dsp:nvSpPr>
        <dsp:cNvPr id="0" name=""/>
        <dsp:cNvSpPr/>
      </dsp:nvSpPr>
      <dsp:spPr>
        <a:xfrm>
          <a:off x="4801275" y="2271980"/>
          <a:ext cx="989290" cy="628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Clustering</a:t>
          </a:r>
        </a:p>
      </dsp:txBody>
      <dsp:txXfrm>
        <a:off x="4819674" y="2290379"/>
        <a:ext cx="952492" cy="591401"/>
      </dsp:txXfrm>
    </dsp:sp>
    <dsp:sp modelId="{6F19751B-DDE0-48B5-8EA3-75384DD7CB08}">
      <dsp:nvSpPr>
        <dsp:cNvPr id="0" name=""/>
        <dsp:cNvSpPr/>
      </dsp:nvSpPr>
      <dsp:spPr>
        <a:xfrm>
          <a:off x="4691354" y="3083473"/>
          <a:ext cx="989290" cy="628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C7112E4C-8D5C-4692-AE9A-1549B1BC214E}">
      <dsp:nvSpPr>
        <dsp:cNvPr id="0" name=""/>
        <dsp:cNvSpPr/>
      </dsp:nvSpPr>
      <dsp:spPr>
        <a:xfrm>
          <a:off x="4801275" y="3187898"/>
          <a:ext cx="989290" cy="628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Clustering</a:t>
          </a:r>
          <a:br>
            <a:rPr lang="it-IT" sz="800" kern="1200" dirty="0"/>
          </a:br>
          <a:r>
            <a:rPr lang="it-IT" sz="800" kern="1200" dirty="0"/>
            <a:t>Clustering Gerarchico</a:t>
          </a:r>
          <a:br>
            <a:rPr lang="it-IT" sz="800" kern="1200" dirty="0"/>
          </a:br>
          <a:r>
            <a:rPr lang="it-IT" sz="800" kern="1200" dirty="0"/>
            <a:t>DB-Scan</a:t>
          </a:r>
          <a:br>
            <a:rPr lang="it-IT" sz="800" kern="1200" dirty="0"/>
          </a:br>
          <a:r>
            <a:rPr lang="it-IT" sz="800" kern="1200" dirty="0"/>
            <a:t>ANN</a:t>
          </a:r>
        </a:p>
      </dsp:txBody>
      <dsp:txXfrm>
        <a:off x="4819674" y="3206297"/>
        <a:ext cx="952492" cy="591401"/>
      </dsp:txXfrm>
    </dsp:sp>
    <dsp:sp modelId="{34029838-9466-4480-9783-6607F5BEDEBE}">
      <dsp:nvSpPr>
        <dsp:cNvPr id="0" name=""/>
        <dsp:cNvSpPr/>
      </dsp:nvSpPr>
      <dsp:spPr>
        <a:xfrm>
          <a:off x="5900486" y="2167555"/>
          <a:ext cx="989290" cy="628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</dsp:sp>
    <dsp:sp modelId="{355527EA-19D4-460F-BA4D-925D238191BF}">
      <dsp:nvSpPr>
        <dsp:cNvPr id="0" name=""/>
        <dsp:cNvSpPr/>
      </dsp:nvSpPr>
      <dsp:spPr>
        <a:xfrm>
          <a:off x="6010408" y="2271980"/>
          <a:ext cx="989290" cy="628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Association</a:t>
          </a:r>
        </a:p>
      </dsp:txBody>
      <dsp:txXfrm>
        <a:off x="6028807" y="2290379"/>
        <a:ext cx="952492" cy="591401"/>
      </dsp:txXfrm>
    </dsp:sp>
    <dsp:sp modelId="{32CF27CB-D186-45F4-A8C0-9FD419C6918B}">
      <dsp:nvSpPr>
        <dsp:cNvPr id="0" name=""/>
        <dsp:cNvSpPr/>
      </dsp:nvSpPr>
      <dsp:spPr>
        <a:xfrm>
          <a:off x="5900486" y="3083473"/>
          <a:ext cx="989290" cy="628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B119B0A6-BAEC-4882-97D1-F213BBF402B1}">
      <dsp:nvSpPr>
        <dsp:cNvPr id="0" name=""/>
        <dsp:cNvSpPr/>
      </dsp:nvSpPr>
      <dsp:spPr>
        <a:xfrm>
          <a:off x="6010408" y="3187898"/>
          <a:ext cx="989290" cy="628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Apriori</a:t>
          </a:r>
          <a:b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Eclat</a:t>
          </a:r>
          <a:b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it-IT" sz="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FP-Growth</a:t>
          </a:r>
        </a:p>
      </dsp:txBody>
      <dsp:txXfrm>
        <a:off x="6028807" y="3206297"/>
        <a:ext cx="952492" cy="591401"/>
      </dsp:txXfrm>
    </dsp:sp>
    <dsp:sp modelId="{A5AB7082-8743-4B81-882F-4123D50BA9F8}">
      <dsp:nvSpPr>
        <dsp:cNvPr id="0" name=""/>
        <dsp:cNvSpPr/>
      </dsp:nvSpPr>
      <dsp:spPr>
        <a:xfrm>
          <a:off x="6678198" y="1251637"/>
          <a:ext cx="989290" cy="628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</dsp:sp>
    <dsp:sp modelId="{EF2A4BF2-BE3E-452B-A0AF-BE3E372EA162}">
      <dsp:nvSpPr>
        <dsp:cNvPr id="0" name=""/>
        <dsp:cNvSpPr/>
      </dsp:nvSpPr>
      <dsp:spPr>
        <a:xfrm>
          <a:off x="6788119" y="1356062"/>
          <a:ext cx="989290" cy="628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Reinforcement Learning</a:t>
          </a:r>
        </a:p>
      </dsp:txBody>
      <dsp:txXfrm>
        <a:off x="6806518" y="1374461"/>
        <a:ext cx="952492" cy="591401"/>
      </dsp:txXfrm>
    </dsp:sp>
    <dsp:sp modelId="{D74DD430-9613-453C-BAC1-E480604A18A3}">
      <dsp:nvSpPr>
        <dsp:cNvPr id="0" name=""/>
        <dsp:cNvSpPr/>
      </dsp:nvSpPr>
      <dsp:spPr>
        <a:xfrm>
          <a:off x="7887331" y="1251637"/>
          <a:ext cx="989290" cy="6281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</dsp:sp>
    <dsp:sp modelId="{C4A9250D-2FE3-485B-A5C5-8D1FADA58C9D}">
      <dsp:nvSpPr>
        <dsp:cNvPr id="0" name=""/>
        <dsp:cNvSpPr/>
      </dsp:nvSpPr>
      <dsp:spPr>
        <a:xfrm>
          <a:off x="7997252" y="1356062"/>
          <a:ext cx="989290" cy="628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...</a:t>
          </a:r>
        </a:p>
      </dsp:txBody>
      <dsp:txXfrm>
        <a:off x="8015651" y="1374461"/>
        <a:ext cx="952492" cy="591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099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808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6311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509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375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3dabf18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b3dabf18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24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959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13ace49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e13ace49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512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76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3dabf18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g1b3dabf18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13ace49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e13ace49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530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337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071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037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13ace49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e13ace49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9927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841b0faf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841b0faf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b3dabf18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b3dabf18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3dabf18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b3dabf18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54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3dabf18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b3dabf18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21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3dabf18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b3dabf18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340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3dabf18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b3dabf18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35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3dabf18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b3dabf18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1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3dabf18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b3dabf18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93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41b0fa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841b0fa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2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 descr="lavagn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 descr="logo bi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5208" y="4084982"/>
            <a:ext cx="1291200" cy="10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45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3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3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3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3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 descr="master char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3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4" name="Google Shape;84;p13" descr="logo bi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5208" y="4084982"/>
            <a:ext cx="1291200" cy="1058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 descr="master chart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06" name="Google Shape;106;p19" descr="banda bianca_2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9" descr="master chart.jp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2794000"/>
              <a:ext cx="9144000" cy="2349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19" descr="logo bianco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55208" y="4084982"/>
            <a:ext cx="1291200" cy="10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3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7" Type="http://schemas.openxmlformats.org/officeDocument/2006/relationships/hyperlink" Target="https://data.fivethirtyeigh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atacatalog.worldbank.org/" TargetMode="External"/><Relationship Id="rId5" Type="http://schemas.openxmlformats.org/officeDocument/2006/relationships/hyperlink" Target="https://registry.opendata.aws/" TargetMode="External"/><Relationship Id="rId4" Type="http://schemas.openxmlformats.org/officeDocument/2006/relationships/hyperlink" Target="https://mimic.physionet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playground.tensorflow.org/" TargetMode="Externa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playground.tensorflow.org/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rdomin.github.io/DigitRecogniti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ffinelayer.com/pixsr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9/05/moving-camera-moving-people-deep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rP_aOSXt5U&amp;feature=youtu.b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P2uZF-5F1w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48" cy="973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1379775" y="1406975"/>
            <a:ext cx="5829300" cy="3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Pillola tecnologica</a:t>
            </a:r>
            <a:br>
              <a:rPr lang="it-IT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it-IT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it-IT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br>
              <a:rPr lang="it-IT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it-IT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Sarati Roberto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it-I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it-IT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it-I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r>
              <a:rPr lang="it-IT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/2019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714"/>
            <a:ext cx="9184500" cy="51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Tipologie di ML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F73BF6-437E-43B5-A105-9404AE565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016762"/>
              </p:ext>
            </p:extLst>
          </p:nvPr>
        </p:nvGraphicFramePr>
        <p:xfrm>
          <a:off x="58789" y="915790"/>
          <a:ext cx="8986767" cy="415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4712174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714"/>
            <a:ext cx="9184500" cy="51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A332212-E362-484F-A7B6-B7AEDAD190AB}"/>
              </a:ext>
            </a:extLst>
          </p:cNvPr>
          <p:cNvSpPr txBox="1">
            <a:spLocks/>
          </p:cNvSpPr>
          <p:nvPr/>
        </p:nvSpPr>
        <p:spPr>
          <a:xfrm>
            <a:off x="284576" y="1113511"/>
            <a:ext cx="8239992" cy="39540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“[ML is the] field of study that gives computers the ability to learn without being explicitly programmed” </a:t>
            </a:r>
            <a:r>
              <a:rPr lang="en-US" sz="1800" dirty="0"/>
              <a:t>(</a:t>
            </a:r>
            <a:r>
              <a:rPr lang="it-IT" sz="1800" dirty="0"/>
              <a:t>Arthur Samuel, 1959)</a:t>
            </a:r>
            <a:r>
              <a:rPr lang="en-U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“A computer program is said to learn from experience E with respect to some task T and some performance measure P, if its performance on T, as measured by P, improves with experience E.”</a:t>
            </a:r>
            <a:r>
              <a:rPr lang="en-US" sz="2800" i="1" dirty="0"/>
              <a:t> </a:t>
            </a:r>
            <a:r>
              <a:rPr lang="en-US" sz="1800" dirty="0"/>
              <a:t>(Tom Mitchel, 1997)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ML </a:t>
            </a:r>
            <a:r>
              <a:rPr lang="en-US" sz="1800" dirty="0" err="1"/>
              <a:t>risolve</a:t>
            </a:r>
            <a:r>
              <a:rPr lang="en-US" sz="1800" dirty="0"/>
              <a:t> </a:t>
            </a:r>
            <a:r>
              <a:rPr lang="en-US" sz="1800" dirty="0" err="1"/>
              <a:t>problemi</a:t>
            </a:r>
            <a:r>
              <a:rPr lang="en-US" sz="1800" dirty="0"/>
              <a:t> non </a:t>
            </a:r>
            <a:r>
              <a:rPr lang="en-US" sz="1800" dirty="0" err="1"/>
              <a:t>risolvibili</a:t>
            </a:r>
            <a:r>
              <a:rPr lang="en-US" sz="1800" dirty="0"/>
              <a:t> da </a:t>
            </a:r>
            <a:r>
              <a:rPr lang="en-US" sz="1800" dirty="0" err="1"/>
              <a:t>algoritmi</a:t>
            </a:r>
            <a:r>
              <a:rPr lang="en-US" sz="1800" dirty="0"/>
              <a:t> </a:t>
            </a:r>
            <a:r>
              <a:rPr lang="en-US" sz="1800" dirty="0" err="1"/>
              <a:t>certi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/>
          </a:p>
        </p:txBody>
      </p:sp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What is ML - Definition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714"/>
            <a:ext cx="9184500" cy="538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A332212-E362-484F-A7B6-B7AEDAD190AB}"/>
              </a:ext>
            </a:extLst>
          </p:cNvPr>
          <p:cNvSpPr txBox="1">
            <a:spLocks/>
          </p:cNvSpPr>
          <p:nvPr/>
        </p:nvSpPr>
        <p:spPr>
          <a:xfrm>
            <a:off x="284576" y="1113511"/>
            <a:ext cx="8239992" cy="39540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/>
          </a:p>
        </p:txBody>
      </p:sp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What is ML – How it works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8CA08F-818E-4C93-BE45-56F91366B201}"/>
              </a:ext>
            </a:extLst>
          </p:cNvPr>
          <p:cNvSpPr txBox="1"/>
          <p:nvPr/>
        </p:nvSpPr>
        <p:spPr>
          <a:xfrm>
            <a:off x="1954878" y="4259092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Rimuove</a:t>
            </a:r>
            <a:br>
              <a:rPr lang="it-IT" dirty="0"/>
            </a:br>
            <a:r>
              <a:rPr lang="it-IT" dirty="0"/>
              <a:t>dati inutili</a:t>
            </a:r>
          </a:p>
          <a:p>
            <a:r>
              <a:rPr lang="it-IT" dirty="0"/>
              <a:t>(es. Nome)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1B052A-4769-4615-8160-8D81F5116457}"/>
              </a:ext>
            </a:extLst>
          </p:cNvPr>
          <p:cNvSpPr txBox="1"/>
          <p:nvPr/>
        </p:nvSpPr>
        <p:spPr>
          <a:xfrm>
            <a:off x="4601699" y="4242773"/>
            <a:ext cx="1656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Omogenea dati</a:t>
            </a:r>
            <a:br>
              <a:rPr lang="it-IT" dirty="0"/>
            </a:br>
            <a:r>
              <a:rPr lang="it-IT" dirty="0"/>
              <a:t>(i.e: label encoder,</a:t>
            </a:r>
            <a:br>
              <a:rPr lang="it-IT" dirty="0"/>
            </a:br>
            <a:r>
              <a:rPr lang="it-IT" dirty="0"/>
              <a:t>standard scaler,</a:t>
            </a:r>
            <a:br>
              <a:rPr lang="it-IT" dirty="0"/>
            </a:br>
            <a:r>
              <a:rPr lang="it-IT" dirty="0"/>
              <a:t>minmax scaler...)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292872-C973-4492-878F-7F3A05CFDA41}"/>
              </a:ext>
            </a:extLst>
          </p:cNvPr>
          <p:cNvGrpSpPr/>
          <p:nvPr/>
        </p:nvGrpSpPr>
        <p:grpSpPr>
          <a:xfrm>
            <a:off x="561368" y="1437707"/>
            <a:ext cx="8115606" cy="2813861"/>
            <a:chOff x="561368" y="1437707"/>
            <a:chExt cx="8115606" cy="281386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E001298-CB99-4055-A7DC-2939E315016C}"/>
                </a:ext>
              </a:extLst>
            </p:cNvPr>
            <p:cNvGrpSpPr/>
            <p:nvPr/>
          </p:nvGrpSpPr>
          <p:grpSpPr>
            <a:xfrm>
              <a:off x="561368" y="1437707"/>
              <a:ext cx="8115606" cy="2813861"/>
              <a:chOff x="608054" y="1216128"/>
              <a:chExt cx="8115606" cy="2813861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37F30B3-651C-4368-9A6B-F880C44C4635}"/>
                  </a:ext>
                </a:extLst>
              </p:cNvPr>
              <p:cNvSpPr/>
              <p:nvPr/>
            </p:nvSpPr>
            <p:spPr>
              <a:xfrm>
                <a:off x="7538212" y="1216128"/>
                <a:ext cx="1185448" cy="2813861"/>
              </a:xfrm>
              <a:custGeom>
                <a:avLst/>
                <a:gdLst>
                  <a:gd name="connsiteX0" fmla="*/ 0 w 1185448"/>
                  <a:gd name="connsiteY0" fmla="*/ 118545 h 2813861"/>
                  <a:gd name="connsiteX1" fmla="*/ 118545 w 1185448"/>
                  <a:gd name="connsiteY1" fmla="*/ 0 h 2813861"/>
                  <a:gd name="connsiteX2" fmla="*/ 1066903 w 1185448"/>
                  <a:gd name="connsiteY2" fmla="*/ 0 h 2813861"/>
                  <a:gd name="connsiteX3" fmla="*/ 1185448 w 1185448"/>
                  <a:gd name="connsiteY3" fmla="*/ 118545 h 2813861"/>
                  <a:gd name="connsiteX4" fmla="*/ 1185448 w 1185448"/>
                  <a:gd name="connsiteY4" fmla="*/ 2695316 h 2813861"/>
                  <a:gd name="connsiteX5" fmla="*/ 1066903 w 1185448"/>
                  <a:gd name="connsiteY5" fmla="*/ 2813861 h 2813861"/>
                  <a:gd name="connsiteX6" fmla="*/ 118545 w 1185448"/>
                  <a:gd name="connsiteY6" fmla="*/ 2813861 h 2813861"/>
                  <a:gd name="connsiteX7" fmla="*/ 0 w 1185448"/>
                  <a:gd name="connsiteY7" fmla="*/ 2695316 h 2813861"/>
                  <a:gd name="connsiteX8" fmla="*/ 0 w 1185448"/>
                  <a:gd name="connsiteY8" fmla="*/ 118545 h 281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5448" h="2813861">
                    <a:moveTo>
                      <a:pt x="0" y="118545"/>
                    </a:moveTo>
                    <a:cubicBezTo>
                      <a:pt x="0" y="53074"/>
                      <a:pt x="53074" y="0"/>
                      <a:pt x="118545" y="0"/>
                    </a:cubicBezTo>
                    <a:lnTo>
                      <a:pt x="1066903" y="0"/>
                    </a:lnTo>
                    <a:cubicBezTo>
                      <a:pt x="1132374" y="0"/>
                      <a:pt x="1185448" y="53074"/>
                      <a:pt x="1185448" y="118545"/>
                    </a:cubicBezTo>
                    <a:lnTo>
                      <a:pt x="1185448" y="2695316"/>
                    </a:lnTo>
                    <a:cubicBezTo>
                      <a:pt x="1185448" y="2760787"/>
                      <a:pt x="1132374" y="2813861"/>
                      <a:pt x="1066903" y="2813861"/>
                    </a:cubicBezTo>
                    <a:lnTo>
                      <a:pt x="118545" y="2813861"/>
                    </a:lnTo>
                    <a:cubicBezTo>
                      <a:pt x="53074" y="2813861"/>
                      <a:pt x="0" y="2760787"/>
                      <a:pt x="0" y="2695316"/>
                    </a:cubicBezTo>
                    <a:lnTo>
                      <a:pt x="0" y="118545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5344" tIns="85344" rIns="85344" bIns="2055047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200" kern="1200" dirty="0"/>
                  <a:t>Measure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D0C0C47-58FA-44E8-9E5B-22791EBB0082}"/>
                  </a:ext>
                </a:extLst>
              </p:cNvPr>
              <p:cNvGrpSpPr/>
              <p:nvPr/>
            </p:nvGrpSpPr>
            <p:grpSpPr>
              <a:xfrm>
                <a:off x="608054" y="1216128"/>
                <a:ext cx="7358808" cy="2813861"/>
                <a:chOff x="1045800" y="1216128"/>
                <a:chExt cx="7358808" cy="2813861"/>
              </a:xfrm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5F8C8D7D-25E1-4593-86E9-44FAD4EB610B}"/>
                    </a:ext>
                  </a:extLst>
                </p:cNvPr>
                <p:cNvSpPr/>
                <p:nvPr/>
              </p:nvSpPr>
              <p:spPr>
                <a:xfrm>
                  <a:off x="6577894" y="1216128"/>
                  <a:ext cx="1185448" cy="2813861"/>
                </a:xfrm>
                <a:custGeom>
                  <a:avLst/>
                  <a:gdLst>
                    <a:gd name="connsiteX0" fmla="*/ 0 w 1185448"/>
                    <a:gd name="connsiteY0" fmla="*/ 118545 h 2813861"/>
                    <a:gd name="connsiteX1" fmla="*/ 118545 w 1185448"/>
                    <a:gd name="connsiteY1" fmla="*/ 0 h 2813861"/>
                    <a:gd name="connsiteX2" fmla="*/ 1066903 w 1185448"/>
                    <a:gd name="connsiteY2" fmla="*/ 0 h 2813861"/>
                    <a:gd name="connsiteX3" fmla="*/ 1185448 w 1185448"/>
                    <a:gd name="connsiteY3" fmla="*/ 118545 h 2813861"/>
                    <a:gd name="connsiteX4" fmla="*/ 1185448 w 1185448"/>
                    <a:gd name="connsiteY4" fmla="*/ 2695316 h 2813861"/>
                    <a:gd name="connsiteX5" fmla="*/ 1066903 w 1185448"/>
                    <a:gd name="connsiteY5" fmla="*/ 2813861 h 2813861"/>
                    <a:gd name="connsiteX6" fmla="*/ 118545 w 1185448"/>
                    <a:gd name="connsiteY6" fmla="*/ 2813861 h 2813861"/>
                    <a:gd name="connsiteX7" fmla="*/ 0 w 1185448"/>
                    <a:gd name="connsiteY7" fmla="*/ 2695316 h 2813861"/>
                    <a:gd name="connsiteX8" fmla="*/ 0 w 1185448"/>
                    <a:gd name="connsiteY8" fmla="*/ 118545 h 281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5448" h="2813861">
                      <a:moveTo>
                        <a:pt x="0" y="118545"/>
                      </a:moveTo>
                      <a:cubicBezTo>
                        <a:pt x="0" y="53074"/>
                        <a:pt x="53074" y="0"/>
                        <a:pt x="118545" y="0"/>
                      </a:cubicBezTo>
                      <a:lnTo>
                        <a:pt x="1066903" y="0"/>
                      </a:lnTo>
                      <a:cubicBezTo>
                        <a:pt x="1132374" y="0"/>
                        <a:pt x="1185448" y="53074"/>
                        <a:pt x="1185448" y="118545"/>
                      </a:cubicBezTo>
                      <a:lnTo>
                        <a:pt x="1185448" y="2695316"/>
                      </a:lnTo>
                      <a:cubicBezTo>
                        <a:pt x="1185448" y="2760787"/>
                        <a:pt x="1132374" y="2813861"/>
                        <a:pt x="1066903" y="2813861"/>
                      </a:cubicBezTo>
                      <a:lnTo>
                        <a:pt x="118545" y="2813861"/>
                      </a:lnTo>
                      <a:cubicBezTo>
                        <a:pt x="53074" y="2813861"/>
                        <a:pt x="0" y="2760787"/>
                        <a:pt x="0" y="2695316"/>
                      </a:cubicBezTo>
                      <a:lnTo>
                        <a:pt x="0" y="11854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5344" tIns="85344" rIns="85344" bIns="2055047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200" kern="1200" dirty="0"/>
                    <a:t>Training</a:t>
                  </a: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33015F-3968-46A5-A60A-9F5B337994F1}"/>
                    </a:ext>
                  </a:extLst>
                </p:cNvPr>
                <p:cNvSpPr/>
                <p:nvPr/>
              </p:nvSpPr>
              <p:spPr>
                <a:xfrm>
                  <a:off x="5194871" y="1216128"/>
                  <a:ext cx="1185448" cy="2813861"/>
                </a:xfrm>
                <a:custGeom>
                  <a:avLst/>
                  <a:gdLst>
                    <a:gd name="connsiteX0" fmla="*/ 0 w 1185448"/>
                    <a:gd name="connsiteY0" fmla="*/ 118545 h 2813861"/>
                    <a:gd name="connsiteX1" fmla="*/ 118545 w 1185448"/>
                    <a:gd name="connsiteY1" fmla="*/ 0 h 2813861"/>
                    <a:gd name="connsiteX2" fmla="*/ 1066903 w 1185448"/>
                    <a:gd name="connsiteY2" fmla="*/ 0 h 2813861"/>
                    <a:gd name="connsiteX3" fmla="*/ 1185448 w 1185448"/>
                    <a:gd name="connsiteY3" fmla="*/ 118545 h 2813861"/>
                    <a:gd name="connsiteX4" fmla="*/ 1185448 w 1185448"/>
                    <a:gd name="connsiteY4" fmla="*/ 2695316 h 2813861"/>
                    <a:gd name="connsiteX5" fmla="*/ 1066903 w 1185448"/>
                    <a:gd name="connsiteY5" fmla="*/ 2813861 h 2813861"/>
                    <a:gd name="connsiteX6" fmla="*/ 118545 w 1185448"/>
                    <a:gd name="connsiteY6" fmla="*/ 2813861 h 2813861"/>
                    <a:gd name="connsiteX7" fmla="*/ 0 w 1185448"/>
                    <a:gd name="connsiteY7" fmla="*/ 2695316 h 2813861"/>
                    <a:gd name="connsiteX8" fmla="*/ 0 w 1185448"/>
                    <a:gd name="connsiteY8" fmla="*/ 118545 h 281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5448" h="2813861">
                      <a:moveTo>
                        <a:pt x="0" y="118545"/>
                      </a:moveTo>
                      <a:cubicBezTo>
                        <a:pt x="0" y="53074"/>
                        <a:pt x="53074" y="0"/>
                        <a:pt x="118545" y="0"/>
                      </a:cubicBezTo>
                      <a:lnTo>
                        <a:pt x="1066903" y="0"/>
                      </a:lnTo>
                      <a:cubicBezTo>
                        <a:pt x="1132374" y="0"/>
                        <a:pt x="1185448" y="53074"/>
                        <a:pt x="1185448" y="118545"/>
                      </a:cubicBezTo>
                      <a:lnTo>
                        <a:pt x="1185448" y="2695316"/>
                      </a:lnTo>
                      <a:cubicBezTo>
                        <a:pt x="1185448" y="2760787"/>
                        <a:pt x="1132374" y="2813861"/>
                        <a:pt x="1066903" y="2813861"/>
                      </a:cubicBezTo>
                      <a:lnTo>
                        <a:pt x="118545" y="2813861"/>
                      </a:lnTo>
                      <a:cubicBezTo>
                        <a:pt x="53074" y="2813861"/>
                        <a:pt x="0" y="2760787"/>
                        <a:pt x="0" y="2695316"/>
                      </a:cubicBezTo>
                      <a:lnTo>
                        <a:pt x="0" y="11854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5344" tIns="85344" rIns="85344" bIns="2055047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200" kern="1200" dirty="0"/>
                    <a:t>Preprocessing</a:t>
                  </a: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D747980-AE91-40ED-8650-B31D3298A150}"/>
                    </a:ext>
                  </a:extLst>
                </p:cNvPr>
                <p:cNvSpPr/>
                <p:nvPr/>
              </p:nvSpPr>
              <p:spPr>
                <a:xfrm>
                  <a:off x="3811847" y="1216128"/>
                  <a:ext cx="1185448" cy="2813861"/>
                </a:xfrm>
                <a:custGeom>
                  <a:avLst/>
                  <a:gdLst>
                    <a:gd name="connsiteX0" fmla="*/ 0 w 1185448"/>
                    <a:gd name="connsiteY0" fmla="*/ 118545 h 2813861"/>
                    <a:gd name="connsiteX1" fmla="*/ 118545 w 1185448"/>
                    <a:gd name="connsiteY1" fmla="*/ 0 h 2813861"/>
                    <a:gd name="connsiteX2" fmla="*/ 1066903 w 1185448"/>
                    <a:gd name="connsiteY2" fmla="*/ 0 h 2813861"/>
                    <a:gd name="connsiteX3" fmla="*/ 1185448 w 1185448"/>
                    <a:gd name="connsiteY3" fmla="*/ 118545 h 2813861"/>
                    <a:gd name="connsiteX4" fmla="*/ 1185448 w 1185448"/>
                    <a:gd name="connsiteY4" fmla="*/ 2695316 h 2813861"/>
                    <a:gd name="connsiteX5" fmla="*/ 1066903 w 1185448"/>
                    <a:gd name="connsiteY5" fmla="*/ 2813861 h 2813861"/>
                    <a:gd name="connsiteX6" fmla="*/ 118545 w 1185448"/>
                    <a:gd name="connsiteY6" fmla="*/ 2813861 h 2813861"/>
                    <a:gd name="connsiteX7" fmla="*/ 0 w 1185448"/>
                    <a:gd name="connsiteY7" fmla="*/ 2695316 h 2813861"/>
                    <a:gd name="connsiteX8" fmla="*/ 0 w 1185448"/>
                    <a:gd name="connsiteY8" fmla="*/ 118545 h 281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5448" h="2813861">
                      <a:moveTo>
                        <a:pt x="0" y="118545"/>
                      </a:moveTo>
                      <a:cubicBezTo>
                        <a:pt x="0" y="53074"/>
                        <a:pt x="53074" y="0"/>
                        <a:pt x="118545" y="0"/>
                      </a:cubicBezTo>
                      <a:lnTo>
                        <a:pt x="1066903" y="0"/>
                      </a:lnTo>
                      <a:cubicBezTo>
                        <a:pt x="1132374" y="0"/>
                        <a:pt x="1185448" y="53074"/>
                        <a:pt x="1185448" y="118545"/>
                      </a:cubicBezTo>
                      <a:lnTo>
                        <a:pt x="1185448" y="2695316"/>
                      </a:lnTo>
                      <a:cubicBezTo>
                        <a:pt x="1185448" y="2760787"/>
                        <a:pt x="1132374" y="2813861"/>
                        <a:pt x="1066903" y="2813861"/>
                      </a:cubicBezTo>
                      <a:lnTo>
                        <a:pt x="118545" y="2813861"/>
                      </a:lnTo>
                      <a:cubicBezTo>
                        <a:pt x="53074" y="2813861"/>
                        <a:pt x="0" y="2760787"/>
                        <a:pt x="0" y="2695316"/>
                      </a:cubicBezTo>
                      <a:lnTo>
                        <a:pt x="0" y="11854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5344" tIns="85344" rIns="85344" bIns="2055047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200" kern="1200" dirty="0"/>
                    <a:t>K-fold</a:t>
                  </a: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AD9DB1E-5245-4E3B-BF0E-6BF24F93D3F0}"/>
                    </a:ext>
                  </a:extLst>
                </p:cNvPr>
                <p:cNvSpPr/>
                <p:nvPr/>
              </p:nvSpPr>
              <p:spPr>
                <a:xfrm>
                  <a:off x="2428823" y="1216128"/>
                  <a:ext cx="1185448" cy="2813861"/>
                </a:xfrm>
                <a:custGeom>
                  <a:avLst/>
                  <a:gdLst>
                    <a:gd name="connsiteX0" fmla="*/ 0 w 1185448"/>
                    <a:gd name="connsiteY0" fmla="*/ 118545 h 2813861"/>
                    <a:gd name="connsiteX1" fmla="*/ 118545 w 1185448"/>
                    <a:gd name="connsiteY1" fmla="*/ 0 h 2813861"/>
                    <a:gd name="connsiteX2" fmla="*/ 1066903 w 1185448"/>
                    <a:gd name="connsiteY2" fmla="*/ 0 h 2813861"/>
                    <a:gd name="connsiteX3" fmla="*/ 1185448 w 1185448"/>
                    <a:gd name="connsiteY3" fmla="*/ 118545 h 2813861"/>
                    <a:gd name="connsiteX4" fmla="*/ 1185448 w 1185448"/>
                    <a:gd name="connsiteY4" fmla="*/ 2695316 h 2813861"/>
                    <a:gd name="connsiteX5" fmla="*/ 1066903 w 1185448"/>
                    <a:gd name="connsiteY5" fmla="*/ 2813861 h 2813861"/>
                    <a:gd name="connsiteX6" fmla="*/ 118545 w 1185448"/>
                    <a:gd name="connsiteY6" fmla="*/ 2813861 h 2813861"/>
                    <a:gd name="connsiteX7" fmla="*/ 0 w 1185448"/>
                    <a:gd name="connsiteY7" fmla="*/ 2695316 h 2813861"/>
                    <a:gd name="connsiteX8" fmla="*/ 0 w 1185448"/>
                    <a:gd name="connsiteY8" fmla="*/ 118545 h 281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5448" h="2813861">
                      <a:moveTo>
                        <a:pt x="0" y="118545"/>
                      </a:moveTo>
                      <a:cubicBezTo>
                        <a:pt x="0" y="53074"/>
                        <a:pt x="53074" y="0"/>
                        <a:pt x="118545" y="0"/>
                      </a:cubicBezTo>
                      <a:lnTo>
                        <a:pt x="1066903" y="0"/>
                      </a:lnTo>
                      <a:cubicBezTo>
                        <a:pt x="1132374" y="0"/>
                        <a:pt x="1185448" y="53074"/>
                        <a:pt x="1185448" y="118545"/>
                      </a:cubicBezTo>
                      <a:lnTo>
                        <a:pt x="1185448" y="2695316"/>
                      </a:lnTo>
                      <a:cubicBezTo>
                        <a:pt x="1185448" y="2760787"/>
                        <a:pt x="1132374" y="2813861"/>
                        <a:pt x="1066903" y="2813861"/>
                      </a:cubicBezTo>
                      <a:lnTo>
                        <a:pt x="118545" y="2813861"/>
                      </a:lnTo>
                      <a:cubicBezTo>
                        <a:pt x="53074" y="2813861"/>
                        <a:pt x="0" y="2760787"/>
                        <a:pt x="0" y="2695316"/>
                      </a:cubicBezTo>
                      <a:lnTo>
                        <a:pt x="0" y="11854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5344" tIns="85344" rIns="85344" bIns="2055047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200" kern="1200" dirty="0"/>
                    <a:t>Preprocessing</a:t>
                  </a: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CC05C935-80DB-4744-8334-4326E5701400}"/>
                    </a:ext>
                  </a:extLst>
                </p:cNvPr>
                <p:cNvSpPr/>
                <p:nvPr/>
              </p:nvSpPr>
              <p:spPr>
                <a:xfrm>
                  <a:off x="1045800" y="1216128"/>
                  <a:ext cx="1185448" cy="2813861"/>
                </a:xfrm>
                <a:custGeom>
                  <a:avLst/>
                  <a:gdLst>
                    <a:gd name="connsiteX0" fmla="*/ 0 w 1185448"/>
                    <a:gd name="connsiteY0" fmla="*/ 118545 h 2813861"/>
                    <a:gd name="connsiteX1" fmla="*/ 118545 w 1185448"/>
                    <a:gd name="connsiteY1" fmla="*/ 0 h 2813861"/>
                    <a:gd name="connsiteX2" fmla="*/ 1066903 w 1185448"/>
                    <a:gd name="connsiteY2" fmla="*/ 0 h 2813861"/>
                    <a:gd name="connsiteX3" fmla="*/ 1185448 w 1185448"/>
                    <a:gd name="connsiteY3" fmla="*/ 118545 h 2813861"/>
                    <a:gd name="connsiteX4" fmla="*/ 1185448 w 1185448"/>
                    <a:gd name="connsiteY4" fmla="*/ 2695316 h 2813861"/>
                    <a:gd name="connsiteX5" fmla="*/ 1066903 w 1185448"/>
                    <a:gd name="connsiteY5" fmla="*/ 2813861 h 2813861"/>
                    <a:gd name="connsiteX6" fmla="*/ 118545 w 1185448"/>
                    <a:gd name="connsiteY6" fmla="*/ 2813861 h 2813861"/>
                    <a:gd name="connsiteX7" fmla="*/ 0 w 1185448"/>
                    <a:gd name="connsiteY7" fmla="*/ 2695316 h 2813861"/>
                    <a:gd name="connsiteX8" fmla="*/ 0 w 1185448"/>
                    <a:gd name="connsiteY8" fmla="*/ 118545 h 281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5448" h="2813861">
                      <a:moveTo>
                        <a:pt x="0" y="118545"/>
                      </a:moveTo>
                      <a:cubicBezTo>
                        <a:pt x="0" y="53074"/>
                        <a:pt x="53074" y="0"/>
                        <a:pt x="118545" y="0"/>
                      </a:cubicBezTo>
                      <a:lnTo>
                        <a:pt x="1066903" y="0"/>
                      </a:lnTo>
                      <a:cubicBezTo>
                        <a:pt x="1132374" y="0"/>
                        <a:pt x="1185448" y="53074"/>
                        <a:pt x="1185448" y="118545"/>
                      </a:cubicBezTo>
                      <a:lnTo>
                        <a:pt x="1185448" y="2695316"/>
                      </a:lnTo>
                      <a:cubicBezTo>
                        <a:pt x="1185448" y="2760787"/>
                        <a:pt x="1132374" y="2813861"/>
                        <a:pt x="1066903" y="2813861"/>
                      </a:cubicBezTo>
                      <a:lnTo>
                        <a:pt x="118545" y="2813861"/>
                      </a:lnTo>
                      <a:cubicBezTo>
                        <a:pt x="53074" y="2813861"/>
                        <a:pt x="0" y="2760787"/>
                        <a:pt x="0" y="2695316"/>
                      </a:cubicBezTo>
                      <a:lnTo>
                        <a:pt x="0" y="11854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5344" tIns="85344" rIns="85344" bIns="2055047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200" kern="1200" dirty="0"/>
                    <a:t>Banca dati</a:t>
                  </a: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1A872202-E598-44B8-B249-FEE7073ABFD4}"/>
                    </a:ext>
                  </a:extLst>
                </p:cNvPr>
                <p:cNvSpPr/>
                <p:nvPr/>
              </p:nvSpPr>
              <p:spPr>
                <a:xfrm>
                  <a:off x="1144587" y="2741891"/>
                  <a:ext cx="987874" cy="493937"/>
                </a:xfrm>
                <a:custGeom>
                  <a:avLst/>
                  <a:gdLst>
                    <a:gd name="connsiteX0" fmla="*/ 0 w 987874"/>
                    <a:gd name="connsiteY0" fmla="*/ 49394 h 493937"/>
                    <a:gd name="connsiteX1" fmla="*/ 49394 w 987874"/>
                    <a:gd name="connsiteY1" fmla="*/ 0 h 493937"/>
                    <a:gd name="connsiteX2" fmla="*/ 938480 w 987874"/>
                    <a:gd name="connsiteY2" fmla="*/ 0 h 493937"/>
                    <a:gd name="connsiteX3" fmla="*/ 987874 w 987874"/>
                    <a:gd name="connsiteY3" fmla="*/ 49394 h 493937"/>
                    <a:gd name="connsiteX4" fmla="*/ 987874 w 987874"/>
                    <a:gd name="connsiteY4" fmla="*/ 444543 h 493937"/>
                    <a:gd name="connsiteX5" fmla="*/ 938480 w 987874"/>
                    <a:gd name="connsiteY5" fmla="*/ 493937 h 493937"/>
                    <a:gd name="connsiteX6" fmla="*/ 49394 w 987874"/>
                    <a:gd name="connsiteY6" fmla="*/ 493937 h 493937"/>
                    <a:gd name="connsiteX7" fmla="*/ 0 w 987874"/>
                    <a:gd name="connsiteY7" fmla="*/ 444543 h 493937"/>
                    <a:gd name="connsiteX8" fmla="*/ 0 w 987874"/>
                    <a:gd name="connsiteY8" fmla="*/ 49394 h 493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7874" h="493937">
                      <a:moveTo>
                        <a:pt x="0" y="49394"/>
                      </a:moveTo>
                      <a:cubicBezTo>
                        <a:pt x="0" y="22114"/>
                        <a:pt x="22114" y="0"/>
                        <a:pt x="49394" y="0"/>
                      </a:cubicBezTo>
                      <a:lnTo>
                        <a:pt x="938480" y="0"/>
                      </a:lnTo>
                      <a:cubicBezTo>
                        <a:pt x="965760" y="0"/>
                        <a:pt x="987874" y="22114"/>
                        <a:pt x="987874" y="49394"/>
                      </a:cubicBezTo>
                      <a:lnTo>
                        <a:pt x="987874" y="444543"/>
                      </a:lnTo>
                      <a:cubicBezTo>
                        <a:pt x="987874" y="471823"/>
                        <a:pt x="965760" y="493937"/>
                        <a:pt x="938480" y="493937"/>
                      </a:cubicBezTo>
                      <a:lnTo>
                        <a:pt x="49394" y="493937"/>
                      </a:lnTo>
                      <a:cubicBezTo>
                        <a:pt x="22114" y="493937"/>
                        <a:pt x="0" y="471823"/>
                        <a:pt x="0" y="444543"/>
                      </a:cubicBezTo>
                      <a:lnTo>
                        <a:pt x="0" y="49394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4627" tIns="24627" rIns="24627" bIns="24627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kern="1200" dirty="0"/>
                    <a:t>Dati</a:t>
                  </a:r>
                  <a:br>
                    <a:rPr lang="it-IT" sz="1600" kern="1200" dirty="0"/>
                  </a:br>
                  <a:r>
                    <a:rPr lang="it-IT" sz="1600" kern="1200" dirty="0"/>
                    <a:t>grezzi</a:t>
                  </a: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78E2F82-45A1-4D3F-90A9-6FCA7B427B02}"/>
                    </a:ext>
                  </a:extLst>
                </p:cNvPr>
                <p:cNvSpPr/>
                <p:nvPr/>
              </p:nvSpPr>
              <p:spPr>
                <a:xfrm>
                  <a:off x="2132461" y="2973062"/>
                  <a:ext cx="395149" cy="31596"/>
                </a:xfrm>
                <a:custGeom>
                  <a:avLst/>
                  <a:gdLst>
                    <a:gd name="connsiteX0" fmla="*/ 0 w 395149"/>
                    <a:gd name="connsiteY0" fmla="*/ 15798 h 31596"/>
                    <a:gd name="connsiteX1" fmla="*/ 395149 w 395149"/>
                    <a:gd name="connsiteY1" fmla="*/ 15798 h 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49" h="31596">
                      <a:moveTo>
                        <a:pt x="0" y="15798"/>
                      </a:moveTo>
                      <a:lnTo>
                        <a:pt x="395149" y="1579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0396" tIns="5919" rIns="200396" bIns="5920" numCol="1" spcCol="1270" anchor="ctr" anchorCtr="0">
                  <a:noAutofit/>
                </a:bodyPr>
                <a:lstStyle/>
                <a:p>
                  <a:pPr marL="0" lvl="0" indent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500" kern="120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497404FE-87F9-4953-BD64-E62B82ED2EA6}"/>
                    </a:ext>
                  </a:extLst>
                </p:cNvPr>
                <p:cNvSpPr/>
                <p:nvPr/>
              </p:nvSpPr>
              <p:spPr>
                <a:xfrm>
                  <a:off x="2527611" y="2741891"/>
                  <a:ext cx="987874" cy="493937"/>
                </a:xfrm>
                <a:custGeom>
                  <a:avLst/>
                  <a:gdLst>
                    <a:gd name="connsiteX0" fmla="*/ 0 w 987874"/>
                    <a:gd name="connsiteY0" fmla="*/ 49394 h 493937"/>
                    <a:gd name="connsiteX1" fmla="*/ 49394 w 987874"/>
                    <a:gd name="connsiteY1" fmla="*/ 0 h 493937"/>
                    <a:gd name="connsiteX2" fmla="*/ 938480 w 987874"/>
                    <a:gd name="connsiteY2" fmla="*/ 0 h 493937"/>
                    <a:gd name="connsiteX3" fmla="*/ 987874 w 987874"/>
                    <a:gd name="connsiteY3" fmla="*/ 49394 h 493937"/>
                    <a:gd name="connsiteX4" fmla="*/ 987874 w 987874"/>
                    <a:gd name="connsiteY4" fmla="*/ 444543 h 493937"/>
                    <a:gd name="connsiteX5" fmla="*/ 938480 w 987874"/>
                    <a:gd name="connsiteY5" fmla="*/ 493937 h 493937"/>
                    <a:gd name="connsiteX6" fmla="*/ 49394 w 987874"/>
                    <a:gd name="connsiteY6" fmla="*/ 493937 h 493937"/>
                    <a:gd name="connsiteX7" fmla="*/ 0 w 987874"/>
                    <a:gd name="connsiteY7" fmla="*/ 444543 h 493937"/>
                    <a:gd name="connsiteX8" fmla="*/ 0 w 987874"/>
                    <a:gd name="connsiteY8" fmla="*/ 49394 h 493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7874" h="493937">
                      <a:moveTo>
                        <a:pt x="0" y="49394"/>
                      </a:moveTo>
                      <a:cubicBezTo>
                        <a:pt x="0" y="22114"/>
                        <a:pt x="22114" y="0"/>
                        <a:pt x="49394" y="0"/>
                      </a:cubicBezTo>
                      <a:lnTo>
                        <a:pt x="938480" y="0"/>
                      </a:lnTo>
                      <a:cubicBezTo>
                        <a:pt x="965760" y="0"/>
                        <a:pt x="987874" y="22114"/>
                        <a:pt x="987874" y="49394"/>
                      </a:cubicBezTo>
                      <a:lnTo>
                        <a:pt x="987874" y="444543"/>
                      </a:lnTo>
                      <a:cubicBezTo>
                        <a:pt x="987874" y="471823"/>
                        <a:pt x="965760" y="493937"/>
                        <a:pt x="938480" y="493937"/>
                      </a:cubicBezTo>
                      <a:lnTo>
                        <a:pt x="49394" y="493937"/>
                      </a:lnTo>
                      <a:cubicBezTo>
                        <a:pt x="22114" y="493937"/>
                        <a:pt x="0" y="471823"/>
                        <a:pt x="0" y="444543"/>
                      </a:cubicBezTo>
                      <a:lnTo>
                        <a:pt x="0" y="49394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4627" tIns="24627" rIns="24627" bIns="24627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kern="1200" dirty="0"/>
                    <a:t>Dati</a:t>
                  </a:r>
                  <a:br>
                    <a:rPr lang="it-IT" sz="1600" kern="1200" dirty="0"/>
                  </a:br>
                  <a:r>
                    <a:rPr lang="it-IT" sz="1600" kern="1200" dirty="0"/>
                    <a:t>puliti</a:t>
                  </a: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C406AF12-680A-40D7-83CF-31C01E6A91AE}"/>
                    </a:ext>
                  </a:extLst>
                </p:cNvPr>
                <p:cNvSpPr/>
                <p:nvPr/>
              </p:nvSpPr>
              <p:spPr>
                <a:xfrm rot="19457599">
                  <a:off x="3469746" y="2831055"/>
                  <a:ext cx="486628" cy="31596"/>
                </a:xfrm>
                <a:custGeom>
                  <a:avLst/>
                  <a:gdLst>
                    <a:gd name="connsiteX0" fmla="*/ 0 w 486628"/>
                    <a:gd name="connsiteY0" fmla="*/ 15798 h 31596"/>
                    <a:gd name="connsiteX1" fmla="*/ 486628 w 486628"/>
                    <a:gd name="connsiteY1" fmla="*/ 15798 h 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6628" h="31596">
                      <a:moveTo>
                        <a:pt x="0" y="15798"/>
                      </a:moveTo>
                      <a:lnTo>
                        <a:pt x="486628" y="1579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43848" tIns="3631" rIns="243848" bIns="3633" numCol="1" spcCol="1270" anchor="ctr" anchorCtr="0">
                  <a:noAutofit/>
                </a:bodyPr>
                <a:lstStyle/>
                <a:p>
                  <a:pPr marL="0" lvl="0" indent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500" kern="12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38510C8-6005-4262-B33E-4ABBF2C16E81}"/>
                    </a:ext>
                  </a:extLst>
                </p:cNvPr>
                <p:cNvSpPr/>
                <p:nvPr/>
              </p:nvSpPr>
              <p:spPr>
                <a:xfrm>
                  <a:off x="3910634" y="2457878"/>
                  <a:ext cx="987874" cy="493937"/>
                </a:xfrm>
                <a:custGeom>
                  <a:avLst/>
                  <a:gdLst>
                    <a:gd name="connsiteX0" fmla="*/ 0 w 987874"/>
                    <a:gd name="connsiteY0" fmla="*/ 49394 h 493937"/>
                    <a:gd name="connsiteX1" fmla="*/ 49394 w 987874"/>
                    <a:gd name="connsiteY1" fmla="*/ 0 h 493937"/>
                    <a:gd name="connsiteX2" fmla="*/ 938480 w 987874"/>
                    <a:gd name="connsiteY2" fmla="*/ 0 h 493937"/>
                    <a:gd name="connsiteX3" fmla="*/ 987874 w 987874"/>
                    <a:gd name="connsiteY3" fmla="*/ 49394 h 493937"/>
                    <a:gd name="connsiteX4" fmla="*/ 987874 w 987874"/>
                    <a:gd name="connsiteY4" fmla="*/ 444543 h 493937"/>
                    <a:gd name="connsiteX5" fmla="*/ 938480 w 987874"/>
                    <a:gd name="connsiteY5" fmla="*/ 493937 h 493937"/>
                    <a:gd name="connsiteX6" fmla="*/ 49394 w 987874"/>
                    <a:gd name="connsiteY6" fmla="*/ 493937 h 493937"/>
                    <a:gd name="connsiteX7" fmla="*/ 0 w 987874"/>
                    <a:gd name="connsiteY7" fmla="*/ 444543 h 493937"/>
                    <a:gd name="connsiteX8" fmla="*/ 0 w 987874"/>
                    <a:gd name="connsiteY8" fmla="*/ 49394 h 493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7874" h="493937">
                      <a:moveTo>
                        <a:pt x="0" y="49394"/>
                      </a:moveTo>
                      <a:cubicBezTo>
                        <a:pt x="0" y="22114"/>
                        <a:pt x="22114" y="0"/>
                        <a:pt x="49394" y="0"/>
                      </a:cubicBezTo>
                      <a:lnTo>
                        <a:pt x="938480" y="0"/>
                      </a:lnTo>
                      <a:cubicBezTo>
                        <a:pt x="965760" y="0"/>
                        <a:pt x="987874" y="22114"/>
                        <a:pt x="987874" y="49394"/>
                      </a:cubicBezTo>
                      <a:lnTo>
                        <a:pt x="987874" y="444543"/>
                      </a:lnTo>
                      <a:cubicBezTo>
                        <a:pt x="987874" y="471823"/>
                        <a:pt x="965760" y="493937"/>
                        <a:pt x="938480" y="493937"/>
                      </a:cubicBezTo>
                      <a:lnTo>
                        <a:pt x="49394" y="493937"/>
                      </a:lnTo>
                      <a:cubicBezTo>
                        <a:pt x="22114" y="493937"/>
                        <a:pt x="0" y="471823"/>
                        <a:pt x="0" y="444543"/>
                      </a:cubicBezTo>
                      <a:lnTo>
                        <a:pt x="0" y="49394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817" tIns="20817" rIns="20817" bIns="20817" numCol="1" spcCol="1270" anchor="ctr" anchorCtr="0">
                  <a:noAutofit/>
                </a:bodyPr>
                <a:lstStyle/>
                <a:p>
                  <a:pPr marL="0" lvl="0" indent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kern="1200" dirty="0"/>
                    <a:t>Test Set</a:t>
                  </a: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2B509B9-21EA-4162-9856-2A44A5148456}"/>
                    </a:ext>
                  </a:extLst>
                </p:cNvPr>
                <p:cNvSpPr/>
                <p:nvPr/>
              </p:nvSpPr>
              <p:spPr>
                <a:xfrm rot="45036">
                  <a:off x="4898477" y="2693911"/>
                  <a:ext cx="742411" cy="31596"/>
                </a:xfrm>
                <a:custGeom>
                  <a:avLst/>
                  <a:gdLst>
                    <a:gd name="connsiteX0" fmla="*/ 0 w 742411"/>
                    <a:gd name="connsiteY0" fmla="*/ 15798 h 31596"/>
                    <a:gd name="connsiteX1" fmla="*/ 742411 w 742411"/>
                    <a:gd name="connsiteY1" fmla="*/ 15798 h 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2411" h="31596">
                      <a:moveTo>
                        <a:pt x="0" y="15798"/>
                      </a:moveTo>
                      <a:lnTo>
                        <a:pt x="742411" y="1579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365344" tIns="-2762" rIns="365346" bIns="-2763" numCol="1" spcCol="1270" anchor="ctr" anchorCtr="0">
                  <a:noAutofit/>
                </a:bodyPr>
                <a:lstStyle/>
                <a:p>
                  <a:pPr marL="0" lvl="0" indent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500" kern="12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1A3537C-C422-40F8-8AC0-06730438F433}"/>
                    </a:ext>
                  </a:extLst>
                </p:cNvPr>
                <p:cNvSpPr/>
                <p:nvPr/>
              </p:nvSpPr>
              <p:spPr>
                <a:xfrm rot="2142401">
                  <a:off x="3469746" y="3115068"/>
                  <a:ext cx="486628" cy="31596"/>
                </a:xfrm>
                <a:custGeom>
                  <a:avLst/>
                  <a:gdLst>
                    <a:gd name="connsiteX0" fmla="*/ 0 w 486628"/>
                    <a:gd name="connsiteY0" fmla="*/ 15798 h 31596"/>
                    <a:gd name="connsiteX1" fmla="*/ 486628 w 486628"/>
                    <a:gd name="connsiteY1" fmla="*/ 15798 h 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6628" h="31596">
                      <a:moveTo>
                        <a:pt x="0" y="15798"/>
                      </a:moveTo>
                      <a:lnTo>
                        <a:pt x="486628" y="1579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43848" tIns="3633" rIns="243848" bIns="3631" numCol="1" spcCol="1270" anchor="ctr" anchorCtr="0">
                  <a:noAutofit/>
                </a:bodyPr>
                <a:lstStyle/>
                <a:p>
                  <a:pPr marL="0" lvl="0" indent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500" kern="12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851D36E-BFC1-4732-BB59-43E81E90D45A}"/>
                    </a:ext>
                  </a:extLst>
                </p:cNvPr>
                <p:cNvSpPr/>
                <p:nvPr/>
              </p:nvSpPr>
              <p:spPr>
                <a:xfrm>
                  <a:off x="3910634" y="3025905"/>
                  <a:ext cx="987874" cy="493937"/>
                </a:xfrm>
                <a:custGeom>
                  <a:avLst/>
                  <a:gdLst>
                    <a:gd name="connsiteX0" fmla="*/ 0 w 987874"/>
                    <a:gd name="connsiteY0" fmla="*/ 49394 h 493937"/>
                    <a:gd name="connsiteX1" fmla="*/ 49394 w 987874"/>
                    <a:gd name="connsiteY1" fmla="*/ 0 h 493937"/>
                    <a:gd name="connsiteX2" fmla="*/ 938480 w 987874"/>
                    <a:gd name="connsiteY2" fmla="*/ 0 h 493937"/>
                    <a:gd name="connsiteX3" fmla="*/ 987874 w 987874"/>
                    <a:gd name="connsiteY3" fmla="*/ 49394 h 493937"/>
                    <a:gd name="connsiteX4" fmla="*/ 987874 w 987874"/>
                    <a:gd name="connsiteY4" fmla="*/ 444543 h 493937"/>
                    <a:gd name="connsiteX5" fmla="*/ 938480 w 987874"/>
                    <a:gd name="connsiteY5" fmla="*/ 493937 h 493937"/>
                    <a:gd name="connsiteX6" fmla="*/ 49394 w 987874"/>
                    <a:gd name="connsiteY6" fmla="*/ 493937 h 493937"/>
                    <a:gd name="connsiteX7" fmla="*/ 0 w 987874"/>
                    <a:gd name="connsiteY7" fmla="*/ 444543 h 493937"/>
                    <a:gd name="connsiteX8" fmla="*/ 0 w 987874"/>
                    <a:gd name="connsiteY8" fmla="*/ 49394 h 493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7874" h="493937">
                      <a:moveTo>
                        <a:pt x="0" y="49394"/>
                      </a:moveTo>
                      <a:cubicBezTo>
                        <a:pt x="0" y="22114"/>
                        <a:pt x="22114" y="0"/>
                        <a:pt x="49394" y="0"/>
                      </a:cubicBezTo>
                      <a:lnTo>
                        <a:pt x="938480" y="0"/>
                      </a:lnTo>
                      <a:cubicBezTo>
                        <a:pt x="965760" y="0"/>
                        <a:pt x="987874" y="22114"/>
                        <a:pt x="987874" y="49394"/>
                      </a:cubicBezTo>
                      <a:lnTo>
                        <a:pt x="987874" y="444543"/>
                      </a:lnTo>
                      <a:cubicBezTo>
                        <a:pt x="987874" y="471823"/>
                        <a:pt x="965760" y="493937"/>
                        <a:pt x="938480" y="493937"/>
                      </a:cubicBezTo>
                      <a:lnTo>
                        <a:pt x="49394" y="493937"/>
                      </a:lnTo>
                      <a:cubicBezTo>
                        <a:pt x="22114" y="493937"/>
                        <a:pt x="0" y="471823"/>
                        <a:pt x="0" y="444543"/>
                      </a:cubicBezTo>
                      <a:lnTo>
                        <a:pt x="0" y="49394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4627" tIns="24627" rIns="24627" bIns="24627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kern="1200" dirty="0"/>
                    <a:t>Training Set</a:t>
                  </a: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E331ECC7-853B-448E-9772-03425926D58F}"/>
                    </a:ext>
                  </a:extLst>
                </p:cNvPr>
                <p:cNvSpPr/>
                <p:nvPr/>
              </p:nvSpPr>
              <p:spPr>
                <a:xfrm>
                  <a:off x="4898509" y="3257075"/>
                  <a:ext cx="395149" cy="31596"/>
                </a:xfrm>
                <a:custGeom>
                  <a:avLst/>
                  <a:gdLst>
                    <a:gd name="connsiteX0" fmla="*/ 0 w 395149"/>
                    <a:gd name="connsiteY0" fmla="*/ 15798 h 31596"/>
                    <a:gd name="connsiteX1" fmla="*/ 395149 w 395149"/>
                    <a:gd name="connsiteY1" fmla="*/ 15798 h 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49" h="31596">
                      <a:moveTo>
                        <a:pt x="0" y="15798"/>
                      </a:moveTo>
                      <a:lnTo>
                        <a:pt x="395149" y="1579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0396" tIns="5920" rIns="200396" bIns="5919" numCol="1" spcCol="1270" anchor="ctr" anchorCtr="0">
                  <a:noAutofit/>
                </a:bodyPr>
                <a:lstStyle/>
                <a:p>
                  <a:pPr marL="0" lvl="0" indent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500" kern="12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85D98872-D876-48F7-A168-AEE8FDE5ED4D}"/>
                    </a:ext>
                  </a:extLst>
                </p:cNvPr>
                <p:cNvSpPr/>
                <p:nvPr/>
              </p:nvSpPr>
              <p:spPr>
                <a:xfrm>
                  <a:off x="5293658" y="3025905"/>
                  <a:ext cx="987874" cy="493937"/>
                </a:xfrm>
                <a:custGeom>
                  <a:avLst/>
                  <a:gdLst>
                    <a:gd name="connsiteX0" fmla="*/ 0 w 987874"/>
                    <a:gd name="connsiteY0" fmla="*/ 49394 h 493937"/>
                    <a:gd name="connsiteX1" fmla="*/ 49394 w 987874"/>
                    <a:gd name="connsiteY1" fmla="*/ 0 h 493937"/>
                    <a:gd name="connsiteX2" fmla="*/ 938480 w 987874"/>
                    <a:gd name="connsiteY2" fmla="*/ 0 h 493937"/>
                    <a:gd name="connsiteX3" fmla="*/ 987874 w 987874"/>
                    <a:gd name="connsiteY3" fmla="*/ 49394 h 493937"/>
                    <a:gd name="connsiteX4" fmla="*/ 987874 w 987874"/>
                    <a:gd name="connsiteY4" fmla="*/ 444543 h 493937"/>
                    <a:gd name="connsiteX5" fmla="*/ 938480 w 987874"/>
                    <a:gd name="connsiteY5" fmla="*/ 493937 h 493937"/>
                    <a:gd name="connsiteX6" fmla="*/ 49394 w 987874"/>
                    <a:gd name="connsiteY6" fmla="*/ 493937 h 493937"/>
                    <a:gd name="connsiteX7" fmla="*/ 0 w 987874"/>
                    <a:gd name="connsiteY7" fmla="*/ 444543 h 493937"/>
                    <a:gd name="connsiteX8" fmla="*/ 0 w 987874"/>
                    <a:gd name="connsiteY8" fmla="*/ 49394 h 493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7874" h="493937">
                      <a:moveTo>
                        <a:pt x="0" y="49394"/>
                      </a:moveTo>
                      <a:cubicBezTo>
                        <a:pt x="0" y="22114"/>
                        <a:pt x="22114" y="0"/>
                        <a:pt x="49394" y="0"/>
                      </a:cubicBezTo>
                      <a:lnTo>
                        <a:pt x="938480" y="0"/>
                      </a:lnTo>
                      <a:cubicBezTo>
                        <a:pt x="965760" y="0"/>
                        <a:pt x="987874" y="22114"/>
                        <a:pt x="987874" y="49394"/>
                      </a:cubicBezTo>
                      <a:lnTo>
                        <a:pt x="987874" y="444543"/>
                      </a:lnTo>
                      <a:cubicBezTo>
                        <a:pt x="987874" y="471823"/>
                        <a:pt x="965760" y="493937"/>
                        <a:pt x="938480" y="493937"/>
                      </a:cubicBezTo>
                      <a:lnTo>
                        <a:pt x="49394" y="493937"/>
                      </a:lnTo>
                      <a:cubicBezTo>
                        <a:pt x="22114" y="493937"/>
                        <a:pt x="0" y="471823"/>
                        <a:pt x="0" y="444543"/>
                      </a:cubicBezTo>
                      <a:lnTo>
                        <a:pt x="0" y="49394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0" vert="horz" wrap="square" lIns="24627" tIns="24627" rIns="24627" bIns="24627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sz="1600" kern="1200" dirty="0"/>
                    <a:t>Training Set</a:t>
                  </a: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5C203D8D-1704-42C9-8733-55E2EA013F66}"/>
                    </a:ext>
                  </a:extLst>
                </p:cNvPr>
                <p:cNvSpPr/>
                <p:nvPr/>
              </p:nvSpPr>
              <p:spPr>
                <a:xfrm>
                  <a:off x="6281532" y="3257075"/>
                  <a:ext cx="395149" cy="31596"/>
                </a:xfrm>
                <a:custGeom>
                  <a:avLst/>
                  <a:gdLst>
                    <a:gd name="connsiteX0" fmla="*/ 0 w 395149"/>
                    <a:gd name="connsiteY0" fmla="*/ 15798 h 31596"/>
                    <a:gd name="connsiteX1" fmla="*/ 395149 w 395149"/>
                    <a:gd name="connsiteY1" fmla="*/ 15798 h 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49" h="31596">
                      <a:moveTo>
                        <a:pt x="0" y="15798"/>
                      </a:moveTo>
                      <a:lnTo>
                        <a:pt x="395149" y="1579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00396" tIns="5920" rIns="200396" bIns="5919" numCol="1" spcCol="1270" anchor="ctr" anchorCtr="0">
                  <a:noAutofit/>
                </a:bodyPr>
                <a:lstStyle/>
                <a:p>
                  <a:pPr marL="0" lvl="0" indent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500" kern="12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A349B11-F23B-448A-8712-45891E18D16A}"/>
                    </a:ext>
                  </a:extLst>
                </p:cNvPr>
                <p:cNvSpPr/>
                <p:nvPr/>
              </p:nvSpPr>
              <p:spPr>
                <a:xfrm>
                  <a:off x="6676682" y="3025905"/>
                  <a:ext cx="987874" cy="493937"/>
                </a:xfrm>
                <a:custGeom>
                  <a:avLst/>
                  <a:gdLst>
                    <a:gd name="connsiteX0" fmla="*/ 0 w 987874"/>
                    <a:gd name="connsiteY0" fmla="*/ 49394 h 493937"/>
                    <a:gd name="connsiteX1" fmla="*/ 49394 w 987874"/>
                    <a:gd name="connsiteY1" fmla="*/ 0 h 493937"/>
                    <a:gd name="connsiteX2" fmla="*/ 938480 w 987874"/>
                    <a:gd name="connsiteY2" fmla="*/ 0 h 493937"/>
                    <a:gd name="connsiteX3" fmla="*/ 987874 w 987874"/>
                    <a:gd name="connsiteY3" fmla="*/ 49394 h 493937"/>
                    <a:gd name="connsiteX4" fmla="*/ 987874 w 987874"/>
                    <a:gd name="connsiteY4" fmla="*/ 444543 h 493937"/>
                    <a:gd name="connsiteX5" fmla="*/ 938480 w 987874"/>
                    <a:gd name="connsiteY5" fmla="*/ 493937 h 493937"/>
                    <a:gd name="connsiteX6" fmla="*/ 49394 w 987874"/>
                    <a:gd name="connsiteY6" fmla="*/ 493937 h 493937"/>
                    <a:gd name="connsiteX7" fmla="*/ 0 w 987874"/>
                    <a:gd name="connsiteY7" fmla="*/ 444543 h 493937"/>
                    <a:gd name="connsiteX8" fmla="*/ 0 w 987874"/>
                    <a:gd name="connsiteY8" fmla="*/ 49394 h 493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7874" h="493937">
                      <a:moveTo>
                        <a:pt x="0" y="49394"/>
                      </a:moveTo>
                      <a:cubicBezTo>
                        <a:pt x="0" y="22114"/>
                        <a:pt x="22114" y="0"/>
                        <a:pt x="49394" y="0"/>
                      </a:cubicBezTo>
                      <a:lnTo>
                        <a:pt x="938480" y="0"/>
                      </a:lnTo>
                      <a:cubicBezTo>
                        <a:pt x="965760" y="0"/>
                        <a:pt x="987874" y="22114"/>
                        <a:pt x="987874" y="49394"/>
                      </a:cubicBezTo>
                      <a:lnTo>
                        <a:pt x="987874" y="444543"/>
                      </a:lnTo>
                      <a:cubicBezTo>
                        <a:pt x="987874" y="471823"/>
                        <a:pt x="965760" y="493937"/>
                        <a:pt x="938480" y="493937"/>
                      </a:cubicBezTo>
                      <a:lnTo>
                        <a:pt x="49394" y="493937"/>
                      </a:lnTo>
                      <a:cubicBezTo>
                        <a:pt x="22114" y="493937"/>
                        <a:pt x="0" y="471823"/>
                        <a:pt x="0" y="444543"/>
                      </a:cubicBezTo>
                      <a:lnTo>
                        <a:pt x="0" y="49394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0" vert="horz" wrap="square" lIns="24627" tIns="24627" rIns="24627" bIns="24627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kern="1200" dirty="0"/>
                    <a:t>Model</a:t>
                  </a: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A94D741-B998-49E5-87B3-38D137F72870}"/>
                    </a:ext>
                  </a:extLst>
                </p:cNvPr>
                <p:cNvSpPr/>
                <p:nvPr/>
              </p:nvSpPr>
              <p:spPr>
                <a:xfrm>
                  <a:off x="5991806" y="2248633"/>
                  <a:ext cx="2412802" cy="892914"/>
                </a:xfrm>
                <a:custGeom>
                  <a:avLst/>
                  <a:gdLst>
                    <a:gd name="connsiteX0" fmla="*/ 0 w 948239"/>
                    <a:gd name="connsiteY0" fmla="*/ 15798 h 31596"/>
                    <a:gd name="connsiteX1" fmla="*/ 948239 w 948239"/>
                    <a:gd name="connsiteY1" fmla="*/ 15798 h 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8239" h="31596">
                      <a:moveTo>
                        <a:pt x="0" y="15798"/>
                      </a:moveTo>
                      <a:lnTo>
                        <a:pt x="948239" y="15798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63114" tIns="-7908" rIns="463113" bIns="-7908" numCol="1" spcCol="1270" anchor="ctr" anchorCtr="0">
                  <a:noAutofit/>
                </a:bodyPr>
                <a:lstStyle/>
                <a:p>
                  <a:pPr marL="0" lvl="0" indent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500" kern="1200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E78D81B-61D5-40E9-8255-F48B8E031FB1}"/>
                </a:ext>
              </a:extLst>
            </p:cNvPr>
            <p:cNvSpPr/>
            <p:nvPr/>
          </p:nvSpPr>
          <p:spPr>
            <a:xfrm>
              <a:off x="4793632" y="2659581"/>
              <a:ext cx="987874" cy="493937"/>
            </a:xfrm>
            <a:custGeom>
              <a:avLst/>
              <a:gdLst>
                <a:gd name="connsiteX0" fmla="*/ 0 w 987874"/>
                <a:gd name="connsiteY0" fmla="*/ 49394 h 493937"/>
                <a:gd name="connsiteX1" fmla="*/ 49394 w 987874"/>
                <a:gd name="connsiteY1" fmla="*/ 0 h 493937"/>
                <a:gd name="connsiteX2" fmla="*/ 938480 w 987874"/>
                <a:gd name="connsiteY2" fmla="*/ 0 h 493937"/>
                <a:gd name="connsiteX3" fmla="*/ 987874 w 987874"/>
                <a:gd name="connsiteY3" fmla="*/ 49394 h 493937"/>
                <a:gd name="connsiteX4" fmla="*/ 987874 w 987874"/>
                <a:gd name="connsiteY4" fmla="*/ 444543 h 493937"/>
                <a:gd name="connsiteX5" fmla="*/ 938480 w 987874"/>
                <a:gd name="connsiteY5" fmla="*/ 493937 h 493937"/>
                <a:gd name="connsiteX6" fmla="*/ 49394 w 987874"/>
                <a:gd name="connsiteY6" fmla="*/ 493937 h 493937"/>
                <a:gd name="connsiteX7" fmla="*/ 0 w 987874"/>
                <a:gd name="connsiteY7" fmla="*/ 444543 h 493937"/>
                <a:gd name="connsiteX8" fmla="*/ 0 w 987874"/>
                <a:gd name="connsiteY8" fmla="*/ 49394 h 49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874" h="493937">
                  <a:moveTo>
                    <a:pt x="0" y="49394"/>
                  </a:moveTo>
                  <a:cubicBezTo>
                    <a:pt x="0" y="22114"/>
                    <a:pt x="22114" y="0"/>
                    <a:pt x="49394" y="0"/>
                  </a:cubicBezTo>
                  <a:lnTo>
                    <a:pt x="938480" y="0"/>
                  </a:lnTo>
                  <a:cubicBezTo>
                    <a:pt x="965760" y="0"/>
                    <a:pt x="987874" y="22114"/>
                    <a:pt x="987874" y="49394"/>
                  </a:cubicBezTo>
                  <a:lnTo>
                    <a:pt x="987874" y="444543"/>
                  </a:lnTo>
                  <a:cubicBezTo>
                    <a:pt x="987874" y="471823"/>
                    <a:pt x="965760" y="493937"/>
                    <a:pt x="938480" y="493937"/>
                  </a:cubicBezTo>
                  <a:lnTo>
                    <a:pt x="49394" y="493937"/>
                  </a:lnTo>
                  <a:cubicBezTo>
                    <a:pt x="22114" y="493937"/>
                    <a:pt x="0" y="471823"/>
                    <a:pt x="0" y="444543"/>
                  </a:cubicBezTo>
                  <a:lnTo>
                    <a:pt x="0" y="49394"/>
                  </a:ln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20817" tIns="20817" rIns="20817" bIns="20817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600" kern="1200" dirty="0"/>
                <a:t>Test Set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14385E-6678-4350-BE20-DF6FAA03E5E2}"/>
                </a:ext>
              </a:extLst>
            </p:cNvPr>
            <p:cNvSpPr/>
            <p:nvPr/>
          </p:nvSpPr>
          <p:spPr>
            <a:xfrm rot="18269844">
              <a:off x="7024535" y="3185359"/>
              <a:ext cx="746247" cy="50157"/>
            </a:xfrm>
            <a:custGeom>
              <a:avLst/>
              <a:gdLst>
                <a:gd name="connsiteX0" fmla="*/ 0 w 395149"/>
                <a:gd name="connsiteY0" fmla="*/ 15798 h 31596"/>
                <a:gd name="connsiteX1" fmla="*/ 395149 w 395149"/>
                <a:gd name="connsiteY1" fmla="*/ 15798 h 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149" h="31596">
                  <a:moveTo>
                    <a:pt x="0" y="15798"/>
                  </a:moveTo>
                  <a:lnTo>
                    <a:pt x="395149" y="157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0396" tIns="5920" rIns="200396" bIns="591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CB5C92C-94A2-46F9-B3B2-FA757FC9344E}"/>
                </a:ext>
              </a:extLst>
            </p:cNvPr>
            <p:cNvSpPr/>
            <p:nvPr/>
          </p:nvSpPr>
          <p:spPr>
            <a:xfrm>
              <a:off x="7581476" y="2659580"/>
              <a:ext cx="987874" cy="493937"/>
            </a:xfrm>
            <a:custGeom>
              <a:avLst/>
              <a:gdLst>
                <a:gd name="connsiteX0" fmla="*/ 0 w 987874"/>
                <a:gd name="connsiteY0" fmla="*/ 49394 h 493937"/>
                <a:gd name="connsiteX1" fmla="*/ 49394 w 987874"/>
                <a:gd name="connsiteY1" fmla="*/ 0 h 493937"/>
                <a:gd name="connsiteX2" fmla="*/ 938480 w 987874"/>
                <a:gd name="connsiteY2" fmla="*/ 0 h 493937"/>
                <a:gd name="connsiteX3" fmla="*/ 987874 w 987874"/>
                <a:gd name="connsiteY3" fmla="*/ 49394 h 493937"/>
                <a:gd name="connsiteX4" fmla="*/ 987874 w 987874"/>
                <a:gd name="connsiteY4" fmla="*/ 444543 h 493937"/>
                <a:gd name="connsiteX5" fmla="*/ 938480 w 987874"/>
                <a:gd name="connsiteY5" fmla="*/ 493937 h 493937"/>
                <a:gd name="connsiteX6" fmla="*/ 49394 w 987874"/>
                <a:gd name="connsiteY6" fmla="*/ 493937 h 493937"/>
                <a:gd name="connsiteX7" fmla="*/ 0 w 987874"/>
                <a:gd name="connsiteY7" fmla="*/ 444543 h 493937"/>
                <a:gd name="connsiteX8" fmla="*/ 0 w 987874"/>
                <a:gd name="connsiteY8" fmla="*/ 49394 h 49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874" h="493937">
                  <a:moveTo>
                    <a:pt x="0" y="49394"/>
                  </a:moveTo>
                  <a:cubicBezTo>
                    <a:pt x="0" y="22114"/>
                    <a:pt x="22114" y="0"/>
                    <a:pt x="49394" y="0"/>
                  </a:cubicBezTo>
                  <a:lnTo>
                    <a:pt x="938480" y="0"/>
                  </a:lnTo>
                  <a:cubicBezTo>
                    <a:pt x="965760" y="0"/>
                    <a:pt x="987874" y="22114"/>
                    <a:pt x="987874" y="49394"/>
                  </a:cubicBezTo>
                  <a:lnTo>
                    <a:pt x="987874" y="444543"/>
                  </a:lnTo>
                  <a:cubicBezTo>
                    <a:pt x="987874" y="471823"/>
                    <a:pt x="965760" y="493937"/>
                    <a:pt x="938480" y="493937"/>
                  </a:cubicBezTo>
                  <a:lnTo>
                    <a:pt x="49394" y="493937"/>
                  </a:lnTo>
                  <a:cubicBezTo>
                    <a:pt x="22114" y="493937"/>
                    <a:pt x="0" y="471823"/>
                    <a:pt x="0" y="444543"/>
                  </a:cubicBezTo>
                  <a:lnTo>
                    <a:pt x="0" y="49394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817" tIns="20817" rIns="20817" bIns="20817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SCORE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BFAE002-A74C-43E5-B536-58FA3D6EACFD}"/>
              </a:ext>
            </a:extLst>
          </p:cNvPr>
          <p:cNvSpPr txBox="1"/>
          <p:nvPr/>
        </p:nvSpPr>
        <p:spPr>
          <a:xfrm>
            <a:off x="3316152" y="4301443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Divide i dati</a:t>
            </a:r>
            <a:br>
              <a:rPr lang="it-IT" dirty="0"/>
            </a:br>
            <a:r>
              <a:rPr lang="it-IT" dirty="0"/>
              <a:t>in due insiemi</a:t>
            </a:r>
          </a:p>
        </p:txBody>
      </p:sp>
    </p:spTree>
    <p:extLst>
      <p:ext uri="{BB962C8B-B14F-4D97-AF65-F5344CB8AC3E}">
        <p14:creationId xmlns:p14="http://schemas.microsoft.com/office/powerpoint/2010/main" val="6138127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714"/>
            <a:ext cx="9184500" cy="51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A332212-E362-484F-A7B6-B7AEDAD190AB}"/>
              </a:ext>
            </a:extLst>
          </p:cNvPr>
          <p:cNvSpPr txBox="1">
            <a:spLocks/>
          </p:cNvSpPr>
          <p:nvPr/>
        </p:nvSpPr>
        <p:spPr>
          <a:xfrm>
            <a:off x="284576" y="1113511"/>
            <a:ext cx="8239992" cy="39540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56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fitting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9128A-F11C-4D12-954F-8E2C127E0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4" y="1855330"/>
            <a:ext cx="2402601" cy="1892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5D17B-DD23-458F-BE65-43A779519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992" y="1597596"/>
            <a:ext cx="2400308" cy="1892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7379B8-B496-487A-A74F-083DFC94E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3859" y="640476"/>
            <a:ext cx="2402602" cy="1894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499CA-EA07-4A59-9DFF-3C1B35875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4302" y="3008134"/>
            <a:ext cx="2506496" cy="197655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AA9DDA-1839-447B-AC21-D1FE2ED83C08}"/>
              </a:ext>
            </a:extLst>
          </p:cNvPr>
          <p:cNvSpPr/>
          <p:nvPr/>
        </p:nvSpPr>
        <p:spPr>
          <a:xfrm rot="20691000">
            <a:off x="1843507" y="1436482"/>
            <a:ext cx="1462345" cy="392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Under-fitting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A4BB9C1-4C51-4898-9B40-7953BBEE21BA}"/>
              </a:ext>
            </a:extLst>
          </p:cNvPr>
          <p:cNvSpPr/>
          <p:nvPr/>
        </p:nvSpPr>
        <p:spPr>
          <a:xfrm rot="1190625">
            <a:off x="1856121" y="3873891"/>
            <a:ext cx="1462345" cy="392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418547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714"/>
            <a:ext cx="9184500" cy="51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0A332212-E362-484F-A7B6-B7AEDAD19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576" y="1113511"/>
                <a:ext cx="8859424" cy="3954097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i="1" dirty="0"/>
                  <a:t>MSE</a:t>
                </a:r>
                <a:r>
                  <a:rPr lang="it-IT" sz="2000" b="1" i="1" dirty="0"/>
                  <a:t> = Mean Square Error </a:t>
                </a:r>
                <a:r>
                  <a:rPr lang="it-IT" sz="2000" i="1" dirty="0"/>
                  <a:t>= Somma dei quadrati degli errori: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𝑟𝑒𝑎𝑙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𝑝𝑟𝑒𝑑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i="1" dirty="0"/>
                  <a:t>R</a:t>
                </a:r>
                <a:r>
                  <a:rPr lang="en-US" sz="2000" b="1" i="1" baseline="30000" dirty="0"/>
                  <a:t>2</a:t>
                </a:r>
                <a:r>
                  <a:rPr lang="en-US" sz="2000" b="1" i="1" dirty="0"/>
                  <a:t> Score </a:t>
                </a:r>
                <a:r>
                  <a:rPr lang="en-US" sz="2000" i="1" dirty="0"/>
                  <a:t>= “</a:t>
                </a:r>
                <a:r>
                  <a:rPr lang="en-US" sz="2000" i="1" dirty="0" err="1"/>
                  <a:t>varianza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spiegabile</a:t>
                </a:r>
                <a:r>
                  <a:rPr lang="en-US" sz="2000" i="1" dirty="0"/>
                  <a:t> dal </a:t>
                </a:r>
                <a:r>
                  <a:rPr lang="en-US" sz="2000" i="1" dirty="0" err="1"/>
                  <a:t>modello</a:t>
                </a:r>
                <a:r>
                  <a:rPr lang="en-US" sz="2000" i="1" dirty="0"/>
                  <a:t>/</a:t>
                </a:r>
                <a:r>
                  <a:rPr lang="en-US" sz="2000" i="1" dirty="0" err="1"/>
                  <a:t>varianza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totale</a:t>
                </a:r>
                <a:r>
                  <a:rPr lang="en-US" sz="2000" i="1" dirty="0"/>
                  <a:t>”</a:t>
                </a:r>
                <a:br>
                  <a:rPr lang="en-US" sz="2000" i="1" dirty="0"/>
                </a:br>
                <a:r>
                  <a:rPr lang="en-US" sz="2000" i="1" dirty="0">
                    <a:sym typeface="Wingdings" panose="05000000000000000000" pitchFamily="2" charset="2"/>
                  </a:rPr>
                  <a:t> scale free</a:t>
                </a:r>
              </a:p>
              <a:p>
                <a:endParaRPr lang="en-US" sz="2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i="1" dirty="0"/>
                  <a:t>Accuracy</a:t>
                </a:r>
                <a:r>
                  <a:rPr lang="en-US" sz="2000" dirty="0"/>
                  <a:t> = </a:t>
                </a:r>
                <a:r>
                  <a:rPr lang="en-US" sz="1600" dirty="0"/>
                  <a:t>% </a:t>
                </a:r>
                <a:r>
                  <a:rPr lang="en-US" sz="1600" dirty="0" err="1"/>
                  <a:t>classificazioni</a:t>
                </a:r>
                <a:endParaRPr lang="en-US" sz="2000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/>
                  <a:t>MAE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/>
                  <a:t>Adjusted R</a:t>
                </a:r>
                <a:r>
                  <a:rPr lang="en-US" sz="1800" i="1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/>
                  <a:t>MSPE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/>
                  <a:t>MAPE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1" dirty="0"/>
                  <a:t>…</a:t>
                </a:r>
              </a:p>
            </p:txBody>
          </p:sp>
        </mc:Choice>
        <mc:Fallback xmlns=""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0A332212-E362-484F-A7B6-B7AEDAD19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76" y="1113511"/>
                <a:ext cx="8859424" cy="3954097"/>
              </a:xfrm>
              <a:prstGeom prst="rect">
                <a:avLst/>
              </a:prstGeom>
              <a:blipFill>
                <a:blip r:embed="rId5"/>
                <a:stretch>
                  <a:fillRect l="-619" b="-60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measures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2A50E-9B30-44F2-BCED-7E1EEF597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892" y="3179896"/>
            <a:ext cx="3800475" cy="20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007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714"/>
            <a:ext cx="9184500" cy="51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A332212-E362-484F-A7B6-B7AEDAD190AB}"/>
              </a:ext>
            </a:extLst>
          </p:cNvPr>
          <p:cNvSpPr txBox="1">
            <a:spLocks/>
          </p:cNvSpPr>
          <p:nvPr/>
        </p:nvSpPr>
        <p:spPr>
          <a:xfrm>
            <a:off x="284576" y="1113511"/>
            <a:ext cx="8239992" cy="39540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56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How to solve overfitting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DE2D0BC-4362-4DC7-BB23-4C324C0562D2}"/>
              </a:ext>
            </a:extLst>
          </p:cNvPr>
          <p:cNvSpPr txBox="1">
            <a:spLocks/>
          </p:cNvSpPr>
          <p:nvPr/>
        </p:nvSpPr>
        <p:spPr>
          <a:xfrm>
            <a:off x="445466" y="1113511"/>
            <a:ext cx="7918211" cy="3002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i="1" dirty="0"/>
              <a:t>K-fold cross validation</a:t>
            </a:r>
            <a:br>
              <a:rPr lang="it-IT" sz="2000" i="1" dirty="0"/>
            </a:br>
            <a:r>
              <a:rPr lang="it-IT" i="1" dirty="0"/>
              <a:t>k-(test &amp; training set)</a:t>
            </a: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Regularization</a:t>
            </a:r>
            <a:br>
              <a:rPr lang="en-US" sz="2000" i="1" dirty="0"/>
            </a:br>
            <a:r>
              <a:rPr lang="en-US" i="1" dirty="0"/>
              <a:t>(bias…)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Feature-removing</a:t>
            </a:r>
            <a:br>
              <a:rPr lang="en-US" sz="2000" i="1" dirty="0"/>
            </a:br>
            <a:r>
              <a:rPr lang="en-US" i="1" dirty="0"/>
              <a:t>(remove unnecessary input property)</a:t>
            </a: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Early stopping</a:t>
            </a:r>
            <a:br>
              <a:rPr lang="en-US" sz="2000" i="1" dirty="0"/>
            </a:br>
            <a:r>
              <a:rPr lang="en-US" i="1" dirty="0"/>
              <a:t>(in case of multi-iterations)</a:t>
            </a: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Ensembling</a:t>
            </a:r>
            <a:br>
              <a:rPr lang="en-US" sz="2000" dirty="0"/>
            </a:br>
            <a:r>
              <a:rPr lang="en-US" sz="1600" dirty="0"/>
              <a:t>(multi-models)</a:t>
            </a:r>
            <a:endParaRPr lang="en-US" sz="2000" dirty="0"/>
          </a:p>
          <a:p>
            <a:endParaRPr lang="it-IT" sz="2800" dirty="0"/>
          </a:p>
        </p:txBody>
      </p:sp>
      <p:pic>
        <p:nvPicPr>
          <p:cNvPr id="1026" name="Picture 2" descr="K-Fold Cross-Validation">
            <a:extLst>
              <a:ext uri="{FF2B5EF4-FFF2-40B4-BE49-F238E27FC236}">
                <a16:creationId xmlns:a16="http://schemas.microsoft.com/office/drawing/2014/main" id="{C237FA25-1211-48C5-91EE-D468A907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202" y="918004"/>
            <a:ext cx="3929974" cy="10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63B854-4BCA-413C-A0A8-C72866817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824" y="2867222"/>
            <a:ext cx="3299095" cy="9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dirty="0"/>
              <a:t>Datasets</a:t>
            </a:r>
            <a:endParaRPr sz="2200" dirty="0"/>
          </a:p>
        </p:txBody>
      </p:sp>
      <p:sp>
        <p:nvSpPr>
          <p:cNvPr id="5" name="Google Shape;177;p33">
            <a:extLst>
              <a:ext uri="{FF2B5EF4-FFF2-40B4-BE49-F238E27FC236}">
                <a16:creationId xmlns:a16="http://schemas.microsoft.com/office/drawing/2014/main" id="{01AB027C-C3E9-474C-A334-A3667B837C6C}"/>
              </a:ext>
            </a:extLst>
          </p:cNvPr>
          <p:cNvSpPr/>
          <p:nvPr/>
        </p:nvSpPr>
        <p:spPr>
          <a:xfrm>
            <a:off x="156250" y="1242425"/>
            <a:ext cx="7567512" cy="3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457200" lvl="0" indent="-317500">
              <a:lnSpc>
                <a:spcPct val="115000"/>
              </a:lnSpc>
              <a:buSzPts val="1400"/>
              <a:buChar char="●"/>
            </a:pPr>
            <a:r>
              <a:rPr lang="it-IT" sz="2400" dirty="0">
                <a:hlinkClick r:id="rId3"/>
              </a:rPr>
              <a:t>https://archive.ics.uci.edu/ml/index.php</a:t>
            </a:r>
            <a:r>
              <a:rPr lang="it-IT" sz="2400" dirty="0"/>
              <a:t> </a:t>
            </a:r>
            <a:r>
              <a:rPr lang="it-IT" sz="2800" dirty="0"/>
              <a:t>(</a:t>
            </a:r>
            <a:r>
              <a:rPr lang="it-IT" sz="2000" dirty="0"/>
              <a:t>474 datasets</a:t>
            </a:r>
            <a:r>
              <a:rPr lang="it-IT" sz="2800" dirty="0"/>
              <a:t>)</a:t>
            </a:r>
          </a:p>
          <a:p>
            <a:pPr marL="457200" lvl="0" indent="-317500">
              <a:lnSpc>
                <a:spcPct val="115000"/>
              </a:lnSpc>
              <a:buSzPts val="1400"/>
              <a:buChar char="●"/>
            </a:pPr>
            <a:r>
              <a:rPr lang="it-IT" sz="2400" dirty="0">
                <a:hlinkClick r:id="rId4"/>
              </a:rPr>
              <a:t>https://mimic.physionet.org/</a:t>
            </a:r>
            <a:r>
              <a:rPr lang="it-IT" sz="2400" dirty="0">
                <a:solidFill>
                  <a:schemeClr val="dk1"/>
                </a:solidFill>
              </a:rPr>
              <a:t> </a:t>
            </a:r>
            <a:r>
              <a:rPr lang="it-IT" sz="2000" dirty="0">
                <a:solidFill>
                  <a:schemeClr val="dk1"/>
                </a:solidFill>
              </a:rPr>
              <a:t>(clinical data 2001-2012)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17500">
              <a:lnSpc>
                <a:spcPct val="115000"/>
              </a:lnSpc>
              <a:buSzPts val="1400"/>
              <a:buChar char="●"/>
            </a:pPr>
            <a:r>
              <a:rPr lang="it-IT" sz="2400" dirty="0">
                <a:hlinkClick r:id="rId5"/>
              </a:rPr>
              <a:t>https://registry.opendata.aws/</a:t>
            </a:r>
            <a:r>
              <a:rPr lang="it-IT" sz="2000" dirty="0"/>
              <a:t> (110 datasets)</a:t>
            </a:r>
          </a:p>
          <a:p>
            <a:pPr marL="457200" lvl="0" indent="-317500">
              <a:lnSpc>
                <a:spcPct val="115000"/>
              </a:lnSpc>
              <a:buSzPts val="1400"/>
              <a:buChar char="●"/>
            </a:pPr>
            <a:r>
              <a:rPr lang="it-IT" sz="2400" dirty="0">
                <a:hlinkClick r:id="rId6"/>
              </a:rPr>
              <a:t>https://datacatalog.worldbank.org/</a:t>
            </a:r>
            <a:r>
              <a:rPr lang="it-IT" sz="2400" dirty="0"/>
              <a:t> (20,000 datasets)</a:t>
            </a:r>
          </a:p>
          <a:p>
            <a:pPr marL="457200" lvl="0" indent="-317500">
              <a:lnSpc>
                <a:spcPct val="115000"/>
              </a:lnSpc>
              <a:buSzPts val="1400"/>
              <a:buChar char="●"/>
            </a:pPr>
            <a:r>
              <a:rPr lang="it-IT" sz="2400" dirty="0">
                <a:hlinkClick r:id="rId7"/>
              </a:rPr>
              <a:t>https://data.fivethirtyeight.com/</a:t>
            </a:r>
            <a:r>
              <a:rPr lang="it-IT" sz="2400" dirty="0"/>
              <a:t> (sport-politics-science...)</a:t>
            </a:r>
          </a:p>
          <a:p>
            <a:pPr marL="457200" lvl="0" indent="-317500">
              <a:lnSpc>
                <a:spcPct val="115000"/>
              </a:lnSpc>
              <a:buSzPts val="1400"/>
              <a:buChar char="●"/>
            </a:pP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5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714"/>
            <a:ext cx="9184500" cy="51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Why ML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pic>
        <p:nvPicPr>
          <p:cNvPr id="1026" name="Picture 2" descr="Image result for cumulative global data generated">
            <a:extLst>
              <a:ext uri="{FF2B5EF4-FFF2-40B4-BE49-F238E27FC236}">
                <a16:creationId xmlns:a16="http://schemas.microsoft.com/office/drawing/2014/main" id="{968EAD8F-8D21-4E78-AE31-AE28E03CE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58" y="1160381"/>
            <a:ext cx="4909898" cy="381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9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79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4666825" y="1380400"/>
            <a:ext cx="271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74E3BD-0765-463F-9D3A-406E51E32972}"/>
              </a:ext>
            </a:extLst>
          </p:cNvPr>
          <p:cNvSpPr txBox="1">
            <a:spLocks/>
          </p:cNvSpPr>
          <p:nvPr/>
        </p:nvSpPr>
        <p:spPr>
          <a:xfrm>
            <a:off x="284576" y="1927122"/>
            <a:ext cx="8229600" cy="10520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5400" dirty="0"/>
              <a:t>DEMO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257654035"/>
      </p:ext>
    </p:extLst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239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Decision Tree – Alberi decisionali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pic>
        <p:nvPicPr>
          <p:cNvPr id="2050" name="Picture 2" descr="Decision Tree Example 6 - Decision tree - Edureka">
            <a:extLst>
              <a:ext uri="{FF2B5EF4-FFF2-40B4-BE49-F238E27FC236}">
                <a16:creationId xmlns:a16="http://schemas.microsoft.com/office/drawing/2014/main" id="{ACDE0276-33FF-4AA5-8C16-BDB0E27D9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10114" r="3899" b="5514"/>
          <a:stretch/>
        </p:blipFill>
        <p:spPr bwMode="auto">
          <a:xfrm>
            <a:off x="0" y="2645922"/>
            <a:ext cx="4870792" cy="249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cision Tree Example 7 - Decision tree - Edureka">
            <a:extLst>
              <a:ext uri="{FF2B5EF4-FFF2-40B4-BE49-F238E27FC236}">
                <a16:creationId xmlns:a16="http://schemas.microsoft.com/office/drawing/2014/main" id="{3808B473-A637-416F-9E57-F5A996C85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t="3648" r="1014" b="2679"/>
          <a:stretch/>
        </p:blipFill>
        <p:spPr bwMode="auto">
          <a:xfrm>
            <a:off x="4503908" y="1079764"/>
            <a:ext cx="4610910" cy="249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dirty="0"/>
              <a:t>Sarati Roberto</a:t>
            </a:r>
            <a:endParaRPr sz="2200" dirty="0"/>
          </a:p>
        </p:txBody>
      </p:sp>
      <p:sp>
        <p:nvSpPr>
          <p:cNvPr id="177" name="Google Shape;177;p33"/>
          <p:cNvSpPr/>
          <p:nvPr/>
        </p:nvSpPr>
        <p:spPr>
          <a:xfrm>
            <a:off x="156250" y="1242425"/>
            <a:ext cx="7096200" cy="3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800" dirty="0">
                <a:solidFill>
                  <a:schemeClr val="dk1"/>
                </a:solidFill>
              </a:rPr>
              <a:t>Sviluppatore fullstack (.net)</a:t>
            </a:r>
            <a:endParaRPr sz="2800" dirty="0">
              <a:solidFill>
                <a:schemeClr val="dk1"/>
              </a:solidFill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800" dirty="0">
                <a:solidFill>
                  <a:schemeClr val="dk1"/>
                </a:solidFill>
              </a:rPr>
              <a:t>Trading commodities (previsioni)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0ECD1-6C67-4D45-B525-923C8896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4" y="2649965"/>
            <a:ext cx="5875507" cy="24935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79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4666825" y="1380400"/>
            <a:ext cx="271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74E3BD-0765-463F-9D3A-406E51E32972}"/>
              </a:ext>
            </a:extLst>
          </p:cNvPr>
          <p:cNvSpPr txBox="1">
            <a:spLocks/>
          </p:cNvSpPr>
          <p:nvPr/>
        </p:nvSpPr>
        <p:spPr>
          <a:xfrm>
            <a:off x="284576" y="1927122"/>
            <a:ext cx="8229600" cy="10520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5400" dirty="0"/>
              <a:t>DEMO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470268460"/>
      </p:ext>
    </p:extLst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239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ANN – Percettrone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pic>
        <p:nvPicPr>
          <p:cNvPr id="3074" name="Picture 2" descr="Image result for artificial neural network">
            <a:extLst>
              <a:ext uri="{FF2B5EF4-FFF2-40B4-BE49-F238E27FC236}">
                <a16:creationId xmlns:a16="http://schemas.microsoft.com/office/drawing/2014/main" id="{F137AC2B-3D39-46A7-87EB-9E083555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44" y="1338685"/>
            <a:ext cx="76200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6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239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ANN – Artificial neural network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42AAE3-34B5-4E35-8688-E6F96FA2F09D}"/>
              </a:ext>
            </a:extLst>
          </p:cNvPr>
          <p:cNvSpPr/>
          <p:nvPr/>
        </p:nvSpPr>
        <p:spPr>
          <a:xfrm>
            <a:off x="3172002" y="4727759"/>
            <a:ext cx="27799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5"/>
              </a:rPr>
              <a:t>https://playground.tensorflow.org</a:t>
            </a:r>
            <a:endParaRPr lang="it-IT" dirty="0"/>
          </a:p>
        </p:txBody>
      </p:sp>
      <p:pic>
        <p:nvPicPr>
          <p:cNvPr id="4098" name="Picture 2" descr="Image result for rete neurale">
            <a:extLst>
              <a:ext uri="{FF2B5EF4-FFF2-40B4-BE49-F238E27FC236}">
                <a16:creationId xmlns:a16="http://schemas.microsoft.com/office/drawing/2014/main" id="{F47FB55C-5885-437C-8036-7FBFAE9A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28" y="1193984"/>
            <a:ext cx="49625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96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239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ANN </a:t>
            </a: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Wingdings" panose="05000000000000000000" pitchFamily="2" charset="2"/>
              </a:rPr>
              <a:t>....</a:t>
            </a: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 DEEP LEARNING!!!!!!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42AAE3-34B5-4E35-8688-E6F96FA2F09D}"/>
              </a:ext>
            </a:extLst>
          </p:cNvPr>
          <p:cNvSpPr/>
          <p:nvPr/>
        </p:nvSpPr>
        <p:spPr>
          <a:xfrm>
            <a:off x="3172002" y="4727759"/>
            <a:ext cx="27799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5"/>
              </a:rPr>
              <a:t>https://playground.tensorflow.org</a:t>
            </a:r>
            <a:endParaRPr lang="it-IT" dirty="0"/>
          </a:p>
        </p:txBody>
      </p:sp>
      <p:pic>
        <p:nvPicPr>
          <p:cNvPr id="5122" name="Picture 2" descr="Image result for deep learning">
            <a:extLst>
              <a:ext uri="{FF2B5EF4-FFF2-40B4-BE49-F238E27FC236}">
                <a16:creationId xmlns:a16="http://schemas.microsoft.com/office/drawing/2014/main" id="{60E90795-416A-437B-B077-7788734F5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41" y="1497020"/>
            <a:ext cx="65722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9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79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4666825" y="1380400"/>
            <a:ext cx="271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74E3BD-0765-463F-9D3A-406E51E32972}"/>
              </a:ext>
            </a:extLst>
          </p:cNvPr>
          <p:cNvSpPr txBox="1">
            <a:spLocks/>
          </p:cNvSpPr>
          <p:nvPr/>
        </p:nvSpPr>
        <p:spPr>
          <a:xfrm>
            <a:off x="284576" y="1927122"/>
            <a:ext cx="8229600" cy="10520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5400" dirty="0"/>
              <a:t>DEMO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537814831"/>
      </p:ext>
    </p:extLst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7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4666825" y="1380400"/>
            <a:ext cx="271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1808025" y="2018500"/>
            <a:ext cx="5294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Grazie per l’attenzione!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>
            <a:off x="488625" y="3787500"/>
            <a:ext cx="52944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</a:rPr>
              <a:t>Roberto Sarati</a:t>
            </a:r>
            <a:endParaRPr sz="1800" dirty="0">
              <a:solidFill>
                <a:schemeClr val="dk1"/>
              </a:solidFill>
            </a:endParaRPr>
          </a:p>
          <a:p>
            <a:pPr marL="0" lvl="0" indent="2425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</a:rPr>
              <a:t>roberto.sarati@live.com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/>
          <p:nvPr/>
        </p:nvSpPr>
        <p:spPr>
          <a:xfrm>
            <a:off x="5617029" y="4593771"/>
            <a:ext cx="2267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presentazione a cura di</a:t>
            </a:r>
            <a:endParaRPr sz="1100"/>
          </a:p>
        </p:txBody>
      </p:sp>
      <p:pic>
        <p:nvPicPr>
          <p:cNvPr id="417" name="Google Shape;417;p48" descr="lavagn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8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6835" y="502061"/>
            <a:ext cx="4083300" cy="33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8"/>
          <p:cNvSpPr/>
          <p:nvPr/>
        </p:nvSpPr>
        <p:spPr>
          <a:xfrm>
            <a:off x="542925" y="4282147"/>
            <a:ext cx="810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Per informazioni: 	www.</a:t>
            </a:r>
            <a:r>
              <a:rPr lang="it-IT" sz="21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stuffcube.wordpress.com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			</a:t>
            </a:r>
            <a:r>
              <a:rPr lang="it-IT" sz="21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infostuffcube@gmail.com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dirty="0"/>
              <a:t>Agenda</a:t>
            </a:r>
            <a:endParaRPr sz="2200" dirty="0"/>
          </a:p>
        </p:txBody>
      </p:sp>
      <p:sp>
        <p:nvSpPr>
          <p:cNvPr id="177" name="Google Shape;177;p33"/>
          <p:cNvSpPr/>
          <p:nvPr/>
        </p:nvSpPr>
        <p:spPr>
          <a:xfrm>
            <a:off x="156250" y="1242425"/>
            <a:ext cx="7567512" cy="3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800" dirty="0">
                <a:solidFill>
                  <a:schemeClr val="dk1"/>
                </a:solidFill>
              </a:rPr>
              <a:t>Cosa si intende per Machine Learning (ML)</a:t>
            </a: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800" dirty="0">
                <a:solidFill>
                  <a:schemeClr val="dk1"/>
                </a:solidFill>
              </a:rPr>
              <a:t>A cosa serve e come viene usato</a:t>
            </a:r>
            <a:endParaRPr sz="2800" dirty="0">
              <a:solidFill>
                <a:schemeClr val="dk1"/>
              </a:solidFill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800" dirty="0">
                <a:solidFill>
                  <a:schemeClr val="dk1"/>
                </a:solidFill>
              </a:rPr>
              <a:t>Tipologie di ML</a:t>
            </a: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800" dirty="0">
                <a:solidFill>
                  <a:schemeClr val="dk1"/>
                </a:solidFill>
              </a:rPr>
              <a:t>Esempi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5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dirty="0"/>
              <a:t>Example</a:t>
            </a:r>
            <a:endParaRPr sz="2200" dirty="0"/>
          </a:p>
        </p:txBody>
      </p:sp>
      <p:sp>
        <p:nvSpPr>
          <p:cNvPr id="177" name="Google Shape;177;p33"/>
          <p:cNvSpPr/>
          <p:nvPr/>
        </p:nvSpPr>
        <p:spPr>
          <a:xfrm>
            <a:off x="2193282" y="4239259"/>
            <a:ext cx="4917638" cy="41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it-IT" sz="2000">
                <a:hlinkClick r:id="rId3"/>
              </a:rPr>
              <a:t>https://sirdomin.github.io/DigitRecognition/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88EB32-8B8C-4B90-A1AD-3482BAA26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868" y="1097993"/>
            <a:ext cx="6468894" cy="30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dirty="0"/>
              <a:t>Example</a:t>
            </a:r>
            <a:endParaRPr sz="2200" dirty="0"/>
          </a:p>
        </p:txBody>
      </p:sp>
      <p:sp>
        <p:nvSpPr>
          <p:cNvPr id="177" name="Google Shape;177;p33"/>
          <p:cNvSpPr/>
          <p:nvPr/>
        </p:nvSpPr>
        <p:spPr>
          <a:xfrm>
            <a:off x="3285103" y="4361515"/>
            <a:ext cx="2631608" cy="41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it-IT" dirty="0">
                <a:hlinkClick r:id="rId3"/>
              </a:rPr>
              <a:t>https://affinelayer.com/pixsrv/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99614-345D-4412-853C-941FD2D5E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358" y="1095890"/>
            <a:ext cx="5683283" cy="29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6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dirty="0"/>
              <a:t>Example</a:t>
            </a:r>
            <a:endParaRPr sz="2200" dirty="0"/>
          </a:p>
        </p:txBody>
      </p:sp>
      <p:sp>
        <p:nvSpPr>
          <p:cNvPr id="177" name="Google Shape;177;p33"/>
          <p:cNvSpPr/>
          <p:nvPr/>
        </p:nvSpPr>
        <p:spPr>
          <a:xfrm>
            <a:off x="1518455" y="4061750"/>
            <a:ext cx="6164904" cy="41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it-IT" dirty="0">
                <a:hlinkClick r:id="rId3"/>
              </a:rPr>
              <a:t>https://ai.googleblog.com/2019/05/moving-camera-moving-people-deep.html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EBCF1-19A6-418B-AC06-5F646C74D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319212"/>
            <a:ext cx="57150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4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dirty="0"/>
              <a:t>Example</a:t>
            </a:r>
            <a:endParaRPr sz="2200" dirty="0"/>
          </a:p>
        </p:txBody>
      </p:sp>
      <p:sp>
        <p:nvSpPr>
          <p:cNvPr id="177" name="Google Shape;177;p33"/>
          <p:cNvSpPr/>
          <p:nvPr/>
        </p:nvSpPr>
        <p:spPr>
          <a:xfrm>
            <a:off x="1813932" y="4361515"/>
            <a:ext cx="5573949" cy="41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it-IT" dirty="0">
                <a:hlinkClick r:id="rId3"/>
              </a:rPr>
              <a:t>https://www.youtube.com/watch?v=GrP_aOSXt5U&amp;feature=youtu.be</a:t>
            </a:r>
            <a:br>
              <a:rPr lang="it-IT" dirty="0"/>
            </a:br>
            <a:r>
              <a:rPr lang="it-IT" dirty="0">
                <a:hlinkClick r:id="rId4"/>
              </a:rPr>
              <a:t>https://www.youtube.com/watch?v=P2uZF-5F1wI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07FB2-06B4-4470-BDE1-572B7F3F5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402" y="1147640"/>
            <a:ext cx="6025196" cy="30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0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dirty="0"/>
              <a:t>Example – Every day</a:t>
            </a:r>
            <a:endParaRPr sz="2200" dirty="0"/>
          </a:p>
        </p:txBody>
      </p:sp>
      <p:sp>
        <p:nvSpPr>
          <p:cNvPr id="5" name="Google Shape;177;p33">
            <a:extLst>
              <a:ext uri="{FF2B5EF4-FFF2-40B4-BE49-F238E27FC236}">
                <a16:creationId xmlns:a16="http://schemas.microsoft.com/office/drawing/2014/main" id="{01AB027C-C3E9-474C-A334-A3667B837C6C}"/>
              </a:ext>
            </a:extLst>
          </p:cNvPr>
          <p:cNvSpPr/>
          <p:nvPr/>
        </p:nvSpPr>
        <p:spPr>
          <a:xfrm>
            <a:off x="156250" y="1242425"/>
            <a:ext cx="7567512" cy="3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800" dirty="0">
                <a:solidFill>
                  <a:schemeClr val="dk1"/>
                </a:solidFill>
              </a:rPr>
              <a:t>Sentiment Analisys: </a:t>
            </a:r>
            <a:r>
              <a:rPr lang="it-IT" sz="2000" dirty="0">
                <a:solidFill>
                  <a:schemeClr val="dk1"/>
                </a:solidFill>
              </a:rPr>
              <a:t>Capire il sentiment da un testo scritto (es. Commento a blog)</a:t>
            </a: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800" dirty="0">
                <a:solidFill>
                  <a:schemeClr val="dk1"/>
                </a:solidFill>
              </a:rPr>
              <a:t>Price prediction: </a:t>
            </a:r>
            <a:r>
              <a:rPr lang="it-IT" sz="2000" dirty="0">
                <a:solidFill>
                  <a:schemeClr val="dk1"/>
                </a:solidFill>
              </a:rPr>
              <a:t>predirre il prezzo di un qualcosa in base a un set di variabili (es. Vendita casa)</a:t>
            </a:r>
            <a:endParaRPr sz="2000" dirty="0">
              <a:solidFill>
                <a:schemeClr val="dk1"/>
              </a:solidFill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800" dirty="0">
                <a:solidFill>
                  <a:schemeClr val="dk1"/>
                </a:solidFill>
              </a:rPr>
              <a:t>Product recommender: </a:t>
            </a:r>
            <a:r>
              <a:rPr lang="it-IT" sz="2000" dirty="0">
                <a:solidFill>
                  <a:schemeClr val="dk1"/>
                </a:solidFill>
              </a:rPr>
              <a:t>in base a gusti di altri utenti, ti instrada nelle scelte (es. Amazon / Supermarket)</a:t>
            </a: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2000" dirty="0">
                <a:solidFill>
                  <a:schemeClr val="dk1"/>
                </a:solidFill>
              </a:rPr>
              <a:t>...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901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master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714"/>
            <a:ext cx="9184500" cy="51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 descr="logo bi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176" y="4093808"/>
            <a:ext cx="1188000" cy="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A332212-E362-484F-A7B6-B7AEDAD190AB}"/>
              </a:ext>
            </a:extLst>
          </p:cNvPr>
          <p:cNvSpPr txBox="1">
            <a:spLocks/>
          </p:cNvSpPr>
          <p:nvPr/>
        </p:nvSpPr>
        <p:spPr>
          <a:xfrm>
            <a:off x="284576" y="1113511"/>
            <a:ext cx="8239992" cy="39540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1, 2, 4, 6, 8, ??</a:t>
            </a:r>
          </a:p>
          <a:p>
            <a:endParaRPr lang="en-US" sz="2400" i="1" dirty="0"/>
          </a:p>
        </p:txBody>
      </p:sp>
      <p:sp>
        <p:nvSpPr>
          <p:cNvPr id="27" name="Google Shape;176;p33">
            <a:extLst>
              <a:ext uri="{FF2B5EF4-FFF2-40B4-BE49-F238E27FC236}">
                <a16:creationId xmlns:a16="http://schemas.microsoft.com/office/drawing/2014/main" id="{E4B991E6-F62E-4183-BCF5-353AD05AC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7" y="0"/>
            <a:ext cx="8889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urier New"/>
              <a:buNone/>
            </a:pPr>
            <a:r>
              <a:rPr lang="it-IT" sz="2200" b="1" dirty="0">
                <a:solidFill>
                  <a:schemeClr val="lt1"/>
                </a:solidFill>
                <a:latin typeface="Courier New"/>
                <a:cs typeface="Courier New"/>
                <a:sym typeface="Courier New"/>
              </a:rPr>
              <a:t>What is ML</a:t>
            </a:r>
            <a:endParaRPr sz="2200" b="1" dirty="0">
              <a:solidFill>
                <a:schemeClr val="lt1"/>
              </a:solidFill>
              <a:latin typeface="Courier New"/>
              <a:cs typeface="Courier New"/>
              <a:sym typeface="Courier Ne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77E8E-6F83-4B0D-A505-6D5420D5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27" y="963303"/>
            <a:ext cx="4848902" cy="3820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DEE0A7-DEE0-41FF-AF82-E8ED53B1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170" y="963303"/>
            <a:ext cx="4848902" cy="3820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EA7E3-E756-4DAB-A01B-420BFB82E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508" y="963303"/>
            <a:ext cx="4848902" cy="3820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354E8-9254-4933-8DDA-ACEDD9152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339" y="963303"/>
            <a:ext cx="4848902" cy="3820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9128A-F11C-4D12-954F-8E2C127E0D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6178" y="963303"/>
            <a:ext cx="4848902" cy="3820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D4D8E-5FFB-4EB4-BAAF-EEE1D26A64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7713" y="963303"/>
            <a:ext cx="4848902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5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ersonalizza struttur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29698</TotalTime>
  <Words>478</Words>
  <Application>Microsoft Office PowerPoint</Application>
  <PresentationFormat>On-screen Show (16:9)</PresentationFormat>
  <Paragraphs>117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Office Theme</vt:lpstr>
      <vt:lpstr>Tema di Office</vt:lpstr>
      <vt:lpstr>Personalizza struttura</vt:lpstr>
      <vt:lpstr>PowerPoint Presentation</vt:lpstr>
      <vt:lpstr>Sarati Roberto</vt:lpstr>
      <vt:lpstr>Agenda</vt:lpstr>
      <vt:lpstr>Example</vt:lpstr>
      <vt:lpstr>Example</vt:lpstr>
      <vt:lpstr>Example</vt:lpstr>
      <vt:lpstr>Example</vt:lpstr>
      <vt:lpstr>Example – Every day</vt:lpstr>
      <vt:lpstr>What is ML</vt:lpstr>
      <vt:lpstr>Tipologie di ML</vt:lpstr>
      <vt:lpstr>What is ML - Definition</vt:lpstr>
      <vt:lpstr>What is ML – How it works</vt:lpstr>
      <vt:lpstr>fitting</vt:lpstr>
      <vt:lpstr>measures</vt:lpstr>
      <vt:lpstr>How to solve overfitting</vt:lpstr>
      <vt:lpstr>Datasets</vt:lpstr>
      <vt:lpstr>Why ML</vt:lpstr>
      <vt:lpstr>PowerPoint Presentation</vt:lpstr>
      <vt:lpstr>Decision Tree – Alberi decisionali</vt:lpstr>
      <vt:lpstr>PowerPoint Presentation</vt:lpstr>
      <vt:lpstr>ANN – Percettrone</vt:lpstr>
      <vt:lpstr>ANN – Artificial neural network</vt:lpstr>
      <vt:lpstr>ANN .... DEEP LEARNING!!!!!!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Cos’è Stuff Cube?</dc:title>
  <cp:lastModifiedBy>Roberto Sarati</cp:lastModifiedBy>
  <cp:revision>99</cp:revision>
  <dcterms:modified xsi:type="dcterms:W3CDTF">2019-06-17T21:01:02Z</dcterms:modified>
</cp:coreProperties>
</file>